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1" r:id="rId1"/>
  </p:sldMasterIdLst>
  <p:notesMasterIdLst>
    <p:notesMasterId r:id="rId12"/>
  </p:notesMasterIdLst>
  <p:sldIdLst>
    <p:sldId id="256" r:id="rId2"/>
    <p:sldId id="276" r:id="rId3"/>
    <p:sldId id="278" r:id="rId4"/>
    <p:sldId id="277" r:id="rId5"/>
    <p:sldId id="275" r:id="rId6"/>
    <p:sldId id="279" r:id="rId7"/>
    <p:sldId id="280" r:id="rId8"/>
    <p:sldId id="271" r:id="rId9"/>
    <p:sldId id="272" r:id="rId10"/>
    <p:sldId id="273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5F4F5BB-22EE-43F7-AB89-A9340783B1EF}">
          <p14:sldIdLst>
            <p14:sldId id="256"/>
            <p14:sldId id="276"/>
            <p14:sldId id="278"/>
            <p14:sldId id="277"/>
            <p14:sldId id="275"/>
            <p14:sldId id="279"/>
            <p14:sldId id="280"/>
          </p14:sldIdLst>
        </p14:section>
        <p14:section name="LAMPIRAN" id="{A6545158-F007-4233-9F71-1F69CCE12199}">
          <p14:sldIdLst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81C"/>
    <a:srgbClr val="0A0A0A"/>
    <a:srgbClr val="B0CFE2"/>
    <a:srgbClr val="00B6F6"/>
    <a:srgbClr val="47CFFF"/>
    <a:srgbClr val="5096E2"/>
    <a:srgbClr val="55CDDD"/>
    <a:srgbClr val="52A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8C551-296C-4E70-B998-5F72EEB5D011}">
  <a:tblStyle styleId="{5DA8C551-296C-4E70-B998-5F72EEB5D01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5429D9-8A50-4F7D-A56E-561CB93E0F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31F948-6628-44F5-87A9-BF88E9B8F86C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D9E6DE-20FA-4777-97EE-E925E5A73BF7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8B8E1F-9A01-4C31-B4AC-202727A6E064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3B80D7-1924-4B82-8ADD-CC17F8511036}" styleName="Table_5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38" autoAdjust="0"/>
  </p:normalViewPr>
  <p:slideViewPr>
    <p:cSldViewPr snapToGrid="0">
      <p:cViewPr varScale="1">
        <p:scale>
          <a:sx n="39" d="100"/>
          <a:sy n="39" d="100"/>
        </p:scale>
        <p:origin x="940" y="56"/>
      </p:cViewPr>
      <p:guideLst>
        <p:guide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g1432c24b627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8" name="Google Shape;5358;g1432c24b627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g1432c24b627_4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27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976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458900" y="2644900"/>
            <a:ext cx="15376200" cy="3329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459255" y="6345800"/>
            <a:ext cx="15376200" cy="108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458900" y="1467900"/>
            <a:ext cx="15376800" cy="2489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458900" y="4545776"/>
            <a:ext cx="15376800" cy="316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-1" y="0"/>
            <a:ext cx="18320400" cy="10287002"/>
            <a:chOff x="-1" y="0"/>
            <a:chExt cx="12213600" cy="6858001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2">
              <a:alphaModFix/>
            </a:blip>
            <a:srcRect l="10609" t="6678" r="10507" b="13722"/>
            <a:stretch/>
          </p:blipFill>
          <p:spPr>
            <a:xfrm>
              <a:off x="5330976" y="0"/>
              <a:ext cx="688254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3"/>
            <p:cNvSpPr/>
            <p:nvPr/>
          </p:nvSpPr>
          <p:spPr>
            <a:xfrm>
              <a:off x="-1" y="0"/>
              <a:ext cx="122136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>
  <p:cSld name="1_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-4285" y="5715"/>
            <a:ext cx="8802060" cy="5618423"/>
            <a:chOff x="-2857" y="3810"/>
            <a:chExt cx="4052887" cy="2586989"/>
          </a:xfrm>
        </p:grpSpPr>
        <p:sp>
          <p:nvSpPr>
            <p:cNvPr id="92" name="Google Shape;92;p14"/>
            <p:cNvSpPr/>
            <p:nvPr/>
          </p:nvSpPr>
          <p:spPr>
            <a:xfrm>
              <a:off x="3174682" y="3810"/>
              <a:ext cx="680085" cy="419100"/>
            </a:xfrm>
            <a:custGeom>
              <a:avLst/>
              <a:gdLst/>
              <a:ahLst/>
              <a:cxnLst/>
              <a:rect l="l" t="t" r="r" b="b"/>
              <a:pathLst>
                <a:path w="680085" h="419100" extrusionOk="0">
                  <a:moveTo>
                    <a:pt x="680085" y="204788"/>
                  </a:moveTo>
                  <a:lnTo>
                    <a:pt x="554355" y="79058"/>
                  </a:lnTo>
                  <a:cubicBezTo>
                    <a:pt x="516255" y="40958"/>
                    <a:pt x="468630" y="13335"/>
                    <a:pt x="417195" y="0"/>
                  </a:cubicBezTo>
                  <a:lnTo>
                    <a:pt x="262890" y="0"/>
                  </a:lnTo>
                  <a:cubicBezTo>
                    <a:pt x="211455" y="13335"/>
                    <a:pt x="163830" y="40005"/>
                    <a:pt x="125730" y="79058"/>
                  </a:cubicBezTo>
                  <a:lnTo>
                    <a:pt x="0" y="204788"/>
                  </a:lnTo>
                  <a:lnTo>
                    <a:pt x="125730" y="330518"/>
                  </a:lnTo>
                  <a:cubicBezTo>
                    <a:pt x="182880" y="387668"/>
                    <a:pt x="259080" y="419100"/>
                    <a:pt x="340995" y="419100"/>
                  </a:cubicBezTo>
                  <a:cubicBezTo>
                    <a:pt x="422910" y="419100"/>
                    <a:pt x="499110" y="387668"/>
                    <a:pt x="556260" y="330518"/>
                  </a:cubicBezTo>
                  <a:lnTo>
                    <a:pt x="680085" y="204788"/>
                  </a:lnTo>
                  <a:close/>
                  <a:moveTo>
                    <a:pt x="339090" y="403860"/>
                  </a:moveTo>
                  <a:cubicBezTo>
                    <a:pt x="261938" y="403860"/>
                    <a:pt x="189548" y="374333"/>
                    <a:pt x="135255" y="320040"/>
                  </a:cubicBezTo>
                  <a:lnTo>
                    <a:pt x="20003" y="204788"/>
                  </a:lnTo>
                  <a:lnTo>
                    <a:pt x="135255" y="89535"/>
                  </a:lnTo>
                  <a:cubicBezTo>
                    <a:pt x="189548" y="35243"/>
                    <a:pt x="261938" y="5715"/>
                    <a:pt x="339090" y="5715"/>
                  </a:cubicBezTo>
                  <a:cubicBezTo>
                    <a:pt x="416243" y="5715"/>
                    <a:pt x="488633" y="35243"/>
                    <a:pt x="542925" y="89535"/>
                  </a:cubicBezTo>
                  <a:lnTo>
                    <a:pt x="658178" y="204788"/>
                  </a:lnTo>
                  <a:lnTo>
                    <a:pt x="542925" y="320040"/>
                  </a:lnTo>
                  <a:cubicBezTo>
                    <a:pt x="488633" y="373380"/>
                    <a:pt x="416243" y="403860"/>
                    <a:pt x="339090" y="403860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29339" y="1637940"/>
              <a:ext cx="91678" cy="90847"/>
            </a:xfrm>
            <a:custGeom>
              <a:avLst/>
              <a:gdLst/>
              <a:ahLst/>
              <a:cxnLst/>
              <a:rect l="l" t="t" r="r" b="b"/>
              <a:pathLst>
                <a:path w="91678" h="90847" extrusionOk="0">
                  <a:moveTo>
                    <a:pt x="13573" y="13695"/>
                  </a:moveTo>
                  <a:cubicBezTo>
                    <a:pt x="-4524" y="31792"/>
                    <a:pt x="-4524" y="60367"/>
                    <a:pt x="13573" y="77512"/>
                  </a:cubicBezTo>
                  <a:cubicBezTo>
                    <a:pt x="22146" y="86085"/>
                    <a:pt x="34528" y="90847"/>
                    <a:pt x="45958" y="90847"/>
                  </a:cubicBezTo>
                  <a:cubicBezTo>
                    <a:pt x="57388" y="90847"/>
                    <a:pt x="68818" y="86085"/>
                    <a:pt x="78343" y="77512"/>
                  </a:cubicBezTo>
                  <a:cubicBezTo>
                    <a:pt x="86916" y="68940"/>
                    <a:pt x="91678" y="57510"/>
                    <a:pt x="91678" y="45127"/>
                  </a:cubicBezTo>
                  <a:cubicBezTo>
                    <a:pt x="91678" y="32745"/>
                    <a:pt x="86916" y="21315"/>
                    <a:pt x="78343" y="12742"/>
                  </a:cubicBezTo>
                  <a:cubicBezTo>
                    <a:pt x="60246" y="-4403"/>
                    <a:pt x="31671" y="-4403"/>
                    <a:pt x="13573" y="13695"/>
                  </a:cubicBezTo>
                  <a:close/>
                  <a:moveTo>
                    <a:pt x="67866" y="67035"/>
                  </a:moveTo>
                  <a:cubicBezTo>
                    <a:pt x="56436" y="78465"/>
                    <a:pt x="37386" y="78465"/>
                    <a:pt x="25003" y="67035"/>
                  </a:cubicBezTo>
                  <a:cubicBezTo>
                    <a:pt x="13573" y="55605"/>
                    <a:pt x="13573" y="36555"/>
                    <a:pt x="25003" y="24172"/>
                  </a:cubicBezTo>
                  <a:cubicBezTo>
                    <a:pt x="30718" y="18457"/>
                    <a:pt x="38338" y="15600"/>
                    <a:pt x="45958" y="15600"/>
                  </a:cubicBezTo>
                  <a:cubicBezTo>
                    <a:pt x="53578" y="15600"/>
                    <a:pt x="61198" y="18457"/>
                    <a:pt x="66913" y="24172"/>
                  </a:cubicBezTo>
                  <a:cubicBezTo>
                    <a:pt x="72628" y="29887"/>
                    <a:pt x="75486" y="37507"/>
                    <a:pt x="75486" y="45127"/>
                  </a:cubicBezTo>
                  <a:cubicBezTo>
                    <a:pt x="76438" y="53700"/>
                    <a:pt x="73581" y="61320"/>
                    <a:pt x="67866" y="6703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27672" y="1913572"/>
              <a:ext cx="293369" cy="293370"/>
            </a:xfrm>
            <a:custGeom>
              <a:avLst/>
              <a:gdLst/>
              <a:ahLst/>
              <a:cxnLst/>
              <a:rect l="l" t="t" r="r" b="b"/>
              <a:pathLst>
                <a:path w="293369" h="293370" extrusionOk="0">
                  <a:moveTo>
                    <a:pt x="293370" y="0"/>
                  </a:moveTo>
                  <a:lnTo>
                    <a:pt x="276225" y="6668"/>
                  </a:lnTo>
                  <a:cubicBezTo>
                    <a:pt x="235267" y="23813"/>
                    <a:pt x="191452" y="31433"/>
                    <a:pt x="146685" y="31433"/>
                  </a:cubicBezTo>
                  <a:cubicBezTo>
                    <a:pt x="101917" y="31433"/>
                    <a:pt x="58102" y="22860"/>
                    <a:pt x="17145" y="6668"/>
                  </a:cubicBezTo>
                  <a:lnTo>
                    <a:pt x="0" y="0"/>
                  </a:lnTo>
                  <a:lnTo>
                    <a:pt x="6667" y="17145"/>
                  </a:lnTo>
                  <a:cubicBezTo>
                    <a:pt x="23813" y="58103"/>
                    <a:pt x="31432" y="101918"/>
                    <a:pt x="31432" y="146685"/>
                  </a:cubicBezTo>
                  <a:cubicBezTo>
                    <a:pt x="31432" y="191453"/>
                    <a:pt x="22860" y="235268"/>
                    <a:pt x="6667" y="276225"/>
                  </a:cubicBezTo>
                  <a:lnTo>
                    <a:pt x="0" y="293370"/>
                  </a:lnTo>
                  <a:lnTo>
                    <a:pt x="17145" y="286703"/>
                  </a:lnTo>
                  <a:cubicBezTo>
                    <a:pt x="58102" y="269558"/>
                    <a:pt x="101917" y="261938"/>
                    <a:pt x="146685" y="261938"/>
                  </a:cubicBezTo>
                  <a:cubicBezTo>
                    <a:pt x="191452" y="261938"/>
                    <a:pt x="235267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7" y="235268"/>
                    <a:pt x="261938" y="191453"/>
                    <a:pt x="261938" y="146685"/>
                  </a:cubicBezTo>
                  <a:cubicBezTo>
                    <a:pt x="261938" y="101918"/>
                    <a:pt x="270510" y="58103"/>
                    <a:pt x="286703" y="17145"/>
                  </a:cubicBezTo>
                  <a:lnTo>
                    <a:pt x="293370" y="0"/>
                  </a:lnTo>
                  <a:close/>
                  <a:moveTo>
                    <a:pt x="246698" y="146685"/>
                  </a:moveTo>
                  <a:cubicBezTo>
                    <a:pt x="246698" y="187643"/>
                    <a:pt x="253365" y="227648"/>
                    <a:pt x="266700" y="265748"/>
                  </a:cubicBezTo>
                  <a:cubicBezTo>
                    <a:pt x="228600" y="252413"/>
                    <a:pt x="188595" y="245745"/>
                    <a:pt x="147638" y="245745"/>
                  </a:cubicBezTo>
                  <a:cubicBezTo>
                    <a:pt x="106680" y="245745"/>
                    <a:pt x="66675" y="252413"/>
                    <a:pt x="28575" y="265748"/>
                  </a:cubicBezTo>
                  <a:cubicBezTo>
                    <a:pt x="41910" y="227648"/>
                    <a:pt x="48577" y="187643"/>
                    <a:pt x="48577" y="146685"/>
                  </a:cubicBezTo>
                  <a:cubicBezTo>
                    <a:pt x="48577" y="105728"/>
                    <a:pt x="41910" y="65723"/>
                    <a:pt x="28575" y="27623"/>
                  </a:cubicBezTo>
                  <a:cubicBezTo>
                    <a:pt x="66675" y="40958"/>
                    <a:pt x="106680" y="47625"/>
                    <a:pt x="147638" y="47625"/>
                  </a:cubicBezTo>
                  <a:cubicBezTo>
                    <a:pt x="188595" y="47625"/>
                    <a:pt x="228600" y="40958"/>
                    <a:pt x="266700" y="27623"/>
                  </a:cubicBezTo>
                  <a:cubicBezTo>
                    <a:pt x="253365" y="64770"/>
                    <a:pt x="246698" y="105728"/>
                    <a:pt x="246698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20284" y="2006184"/>
              <a:ext cx="107982" cy="107413"/>
            </a:xfrm>
            <a:custGeom>
              <a:avLst/>
              <a:gdLst/>
              <a:ahLst/>
              <a:cxnLst/>
              <a:rect l="l" t="t" r="r" b="b"/>
              <a:pathLst>
                <a:path w="107982" h="107413" extrusionOk="0">
                  <a:moveTo>
                    <a:pt x="45501" y="14068"/>
                  </a:moveTo>
                  <a:cubicBezTo>
                    <a:pt x="45501" y="15021"/>
                    <a:pt x="45501" y="15973"/>
                    <a:pt x="44548" y="16926"/>
                  </a:cubicBezTo>
                  <a:cubicBezTo>
                    <a:pt x="43596" y="15973"/>
                    <a:pt x="43596" y="15021"/>
                    <a:pt x="42643" y="15021"/>
                  </a:cubicBezTo>
                  <a:lnTo>
                    <a:pt x="42643" y="15021"/>
                  </a:lnTo>
                  <a:cubicBezTo>
                    <a:pt x="35023" y="7401"/>
                    <a:pt x="22641" y="7401"/>
                    <a:pt x="15021" y="15021"/>
                  </a:cubicBezTo>
                  <a:cubicBezTo>
                    <a:pt x="11211" y="18831"/>
                    <a:pt x="9306" y="23593"/>
                    <a:pt x="9306" y="28356"/>
                  </a:cubicBezTo>
                  <a:cubicBezTo>
                    <a:pt x="9306" y="33118"/>
                    <a:pt x="11211" y="38833"/>
                    <a:pt x="15021" y="41691"/>
                  </a:cubicBezTo>
                  <a:cubicBezTo>
                    <a:pt x="15973" y="42643"/>
                    <a:pt x="15973" y="42643"/>
                    <a:pt x="16926" y="43596"/>
                  </a:cubicBezTo>
                  <a:cubicBezTo>
                    <a:pt x="15973" y="43596"/>
                    <a:pt x="15021" y="43596"/>
                    <a:pt x="14068" y="44548"/>
                  </a:cubicBezTo>
                  <a:cubicBezTo>
                    <a:pt x="3591" y="47406"/>
                    <a:pt x="-2124" y="57883"/>
                    <a:pt x="733" y="68361"/>
                  </a:cubicBezTo>
                  <a:cubicBezTo>
                    <a:pt x="3591" y="78838"/>
                    <a:pt x="14068" y="84553"/>
                    <a:pt x="24546" y="81696"/>
                  </a:cubicBezTo>
                  <a:cubicBezTo>
                    <a:pt x="25498" y="81696"/>
                    <a:pt x="26451" y="80743"/>
                    <a:pt x="27403" y="80743"/>
                  </a:cubicBezTo>
                  <a:cubicBezTo>
                    <a:pt x="27403" y="81696"/>
                    <a:pt x="26451" y="82648"/>
                    <a:pt x="26451" y="83601"/>
                  </a:cubicBezTo>
                  <a:cubicBezTo>
                    <a:pt x="25498" y="88363"/>
                    <a:pt x="25498" y="94078"/>
                    <a:pt x="28356" y="97888"/>
                  </a:cubicBezTo>
                  <a:cubicBezTo>
                    <a:pt x="31213" y="102651"/>
                    <a:pt x="35023" y="105508"/>
                    <a:pt x="39786" y="106461"/>
                  </a:cubicBezTo>
                  <a:cubicBezTo>
                    <a:pt x="41691" y="106461"/>
                    <a:pt x="43596" y="107413"/>
                    <a:pt x="44548" y="107413"/>
                  </a:cubicBezTo>
                  <a:cubicBezTo>
                    <a:pt x="48358" y="107413"/>
                    <a:pt x="51216" y="106461"/>
                    <a:pt x="54073" y="104556"/>
                  </a:cubicBezTo>
                  <a:cubicBezTo>
                    <a:pt x="58836" y="101698"/>
                    <a:pt x="61693" y="97888"/>
                    <a:pt x="62646" y="93126"/>
                  </a:cubicBezTo>
                  <a:cubicBezTo>
                    <a:pt x="62646" y="92173"/>
                    <a:pt x="62646" y="91221"/>
                    <a:pt x="63598" y="90268"/>
                  </a:cubicBezTo>
                  <a:cubicBezTo>
                    <a:pt x="64551" y="91221"/>
                    <a:pt x="64551" y="92173"/>
                    <a:pt x="65503" y="92173"/>
                  </a:cubicBezTo>
                  <a:cubicBezTo>
                    <a:pt x="73123" y="99793"/>
                    <a:pt x="85506" y="99793"/>
                    <a:pt x="93126" y="92173"/>
                  </a:cubicBezTo>
                  <a:cubicBezTo>
                    <a:pt x="96936" y="88363"/>
                    <a:pt x="98841" y="83601"/>
                    <a:pt x="98841" y="78838"/>
                  </a:cubicBezTo>
                  <a:cubicBezTo>
                    <a:pt x="98841" y="74076"/>
                    <a:pt x="96936" y="68361"/>
                    <a:pt x="93126" y="65503"/>
                  </a:cubicBezTo>
                  <a:cubicBezTo>
                    <a:pt x="92173" y="64551"/>
                    <a:pt x="92173" y="64551"/>
                    <a:pt x="91221" y="63598"/>
                  </a:cubicBezTo>
                  <a:cubicBezTo>
                    <a:pt x="92173" y="63598"/>
                    <a:pt x="93126" y="63598"/>
                    <a:pt x="94078" y="62646"/>
                  </a:cubicBezTo>
                  <a:cubicBezTo>
                    <a:pt x="98841" y="61693"/>
                    <a:pt x="103603" y="57883"/>
                    <a:pt x="105508" y="54073"/>
                  </a:cubicBezTo>
                  <a:cubicBezTo>
                    <a:pt x="108366" y="49311"/>
                    <a:pt x="108366" y="44548"/>
                    <a:pt x="107413" y="39786"/>
                  </a:cubicBezTo>
                  <a:cubicBezTo>
                    <a:pt x="106461" y="35023"/>
                    <a:pt x="102651" y="30261"/>
                    <a:pt x="98841" y="28356"/>
                  </a:cubicBezTo>
                  <a:cubicBezTo>
                    <a:pt x="94078" y="25498"/>
                    <a:pt x="89316" y="25498"/>
                    <a:pt x="84553" y="26451"/>
                  </a:cubicBezTo>
                  <a:cubicBezTo>
                    <a:pt x="83601" y="26451"/>
                    <a:pt x="82648" y="27403"/>
                    <a:pt x="81696" y="27403"/>
                  </a:cubicBezTo>
                  <a:cubicBezTo>
                    <a:pt x="81696" y="26451"/>
                    <a:pt x="82648" y="25498"/>
                    <a:pt x="82648" y="24546"/>
                  </a:cubicBezTo>
                  <a:cubicBezTo>
                    <a:pt x="85506" y="14068"/>
                    <a:pt x="78838" y="3591"/>
                    <a:pt x="69313" y="733"/>
                  </a:cubicBezTo>
                  <a:cubicBezTo>
                    <a:pt x="58836" y="-2124"/>
                    <a:pt x="48358" y="3591"/>
                    <a:pt x="45501" y="14068"/>
                  </a:cubicBezTo>
                  <a:close/>
                  <a:moveTo>
                    <a:pt x="20736" y="67408"/>
                  </a:moveTo>
                  <a:cubicBezTo>
                    <a:pt x="18831" y="68361"/>
                    <a:pt x="15973" y="66456"/>
                    <a:pt x="15973" y="64551"/>
                  </a:cubicBezTo>
                  <a:cubicBezTo>
                    <a:pt x="15021" y="62646"/>
                    <a:pt x="16926" y="59788"/>
                    <a:pt x="18831" y="59788"/>
                  </a:cubicBezTo>
                  <a:cubicBezTo>
                    <a:pt x="18831" y="59788"/>
                    <a:pt x="19783" y="59788"/>
                    <a:pt x="19783" y="59788"/>
                  </a:cubicBezTo>
                  <a:cubicBezTo>
                    <a:pt x="20736" y="59788"/>
                    <a:pt x="20736" y="59788"/>
                    <a:pt x="21688" y="60741"/>
                  </a:cubicBezTo>
                  <a:cubicBezTo>
                    <a:pt x="22641" y="61693"/>
                    <a:pt x="23593" y="61693"/>
                    <a:pt x="23593" y="63598"/>
                  </a:cubicBezTo>
                  <a:cubicBezTo>
                    <a:pt x="24546" y="64551"/>
                    <a:pt x="22641" y="66456"/>
                    <a:pt x="20736" y="67408"/>
                  </a:cubicBezTo>
                  <a:close/>
                  <a:moveTo>
                    <a:pt x="88363" y="40738"/>
                  </a:moveTo>
                  <a:lnTo>
                    <a:pt x="88363" y="40738"/>
                  </a:lnTo>
                  <a:cubicBezTo>
                    <a:pt x="88363" y="40738"/>
                    <a:pt x="89316" y="40738"/>
                    <a:pt x="89316" y="40738"/>
                  </a:cubicBezTo>
                  <a:cubicBezTo>
                    <a:pt x="90268" y="40738"/>
                    <a:pt x="90268" y="40738"/>
                    <a:pt x="91221" y="41691"/>
                  </a:cubicBezTo>
                  <a:cubicBezTo>
                    <a:pt x="92173" y="42643"/>
                    <a:pt x="93126" y="42643"/>
                    <a:pt x="93126" y="44548"/>
                  </a:cubicBezTo>
                  <a:cubicBezTo>
                    <a:pt x="94078" y="46453"/>
                    <a:pt x="92173" y="49311"/>
                    <a:pt x="90268" y="49311"/>
                  </a:cubicBezTo>
                  <a:cubicBezTo>
                    <a:pt x="88363" y="50263"/>
                    <a:pt x="85506" y="48358"/>
                    <a:pt x="85506" y="46453"/>
                  </a:cubicBezTo>
                  <a:cubicBezTo>
                    <a:pt x="84553" y="43596"/>
                    <a:pt x="86458" y="40738"/>
                    <a:pt x="88363" y="40738"/>
                  </a:cubicBezTo>
                  <a:close/>
                  <a:moveTo>
                    <a:pt x="26451" y="31213"/>
                  </a:moveTo>
                  <a:cubicBezTo>
                    <a:pt x="25498" y="30261"/>
                    <a:pt x="25498" y="29308"/>
                    <a:pt x="25498" y="28356"/>
                  </a:cubicBezTo>
                  <a:cubicBezTo>
                    <a:pt x="25498" y="27403"/>
                    <a:pt x="25498" y="26451"/>
                    <a:pt x="26451" y="25498"/>
                  </a:cubicBezTo>
                  <a:cubicBezTo>
                    <a:pt x="27403" y="24546"/>
                    <a:pt x="28356" y="24546"/>
                    <a:pt x="29308" y="24546"/>
                  </a:cubicBezTo>
                  <a:cubicBezTo>
                    <a:pt x="30261" y="24546"/>
                    <a:pt x="31213" y="24546"/>
                    <a:pt x="32166" y="25498"/>
                  </a:cubicBezTo>
                  <a:cubicBezTo>
                    <a:pt x="34071" y="27403"/>
                    <a:pt x="34071" y="29308"/>
                    <a:pt x="32166" y="31213"/>
                  </a:cubicBezTo>
                  <a:cubicBezTo>
                    <a:pt x="30261" y="33118"/>
                    <a:pt x="27403" y="33118"/>
                    <a:pt x="26451" y="31213"/>
                  </a:cubicBezTo>
                  <a:close/>
                  <a:moveTo>
                    <a:pt x="35023" y="51216"/>
                  </a:moveTo>
                  <a:cubicBezTo>
                    <a:pt x="34071" y="49311"/>
                    <a:pt x="32166" y="48358"/>
                    <a:pt x="31213" y="47406"/>
                  </a:cubicBezTo>
                  <a:cubicBezTo>
                    <a:pt x="33118" y="47406"/>
                    <a:pt x="35023" y="46453"/>
                    <a:pt x="36928" y="45501"/>
                  </a:cubicBezTo>
                  <a:cubicBezTo>
                    <a:pt x="35976" y="47406"/>
                    <a:pt x="35976" y="49311"/>
                    <a:pt x="35023" y="51216"/>
                  </a:cubicBezTo>
                  <a:close/>
                  <a:moveTo>
                    <a:pt x="37881" y="70266"/>
                  </a:moveTo>
                  <a:cubicBezTo>
                    <a:pt x="38833" y="68361"/>
                    <a:pt x="38833" y="66456"/>
                    <a:pt x="39786" y="64551"/>
                  </a:cubicBezTo>
                  <a:cubicBezTo>
                    <a:pt x="40738" y="65503"/>
                    <a:pt x="40738" y="66456"/>
                    <a:pt x="41691" y="66456"/>
                  </a:cubicBezTo>
                  <a:cubicBezTo>
                    <a:pt x="42643" y="67408"/>
                    <a:pt x="42643" y="67408"/>
                    <a:pt x="43596" y="68361"/>
                  </a:cubicBezTo>
                  <a:cubicBezTo>
                    <a:pt x="40738" y="69313"/>
                    <a:pt x="38833" y="70266"/>
                    <a:pt x="37881" y="70266"/>
                  </a:cubicBezTo>
                  <a:close/>
                  <a:moveTo>
                    <a:pt x="49311" y="89316"/>
                  </a:moveTo>
                  <a:cubicBezTo>
                    <a:pt x="49311" y="90268"/>
                    <a:pt x="48358" y="91221"/>
                    <a:pt x="47406" y="92173"/>
                  </a:cubicBezTo>
                  <a:cubicBezTo>
                    <a:pt x="46453" y="93126"/>
                    <a:pt x="45501" y="93126"/>
                    <a:pt x="44548" y="92173"/>
                  </a:cubicBezTo>
                  <a:cubicBezTo>
                    <a:pt x="43596" y="92173"/>
                    <a:pt x="42643" y="91221"/>
                    <a:pt x="41691" y="90268"/>
                  </a:cubicBezTo>
                  <a:cubicBezTo>
                    <a:pt x="40738" y="89316"/>
                    <a:pt x="40738" y="88363"/>
                    <a:pt x="41691" y="87411"/>
                  </a:cubicBezTo>
                  <a:cubicBezTo>
                    <a:pt x="41691" y="86458"/>
                    <a:pt x="42643" y="85506"/>
                    <a:pt x="43596" y="84553"/>
                  </a:cubicBezTo>
                  <a:cubicBezTo>
                    <a:pt x="44548" y="84553"/>
                    <a:pt x="44548" y="83601"/>
                    <a:pt x="45501" y="83601"/>
                  </a:cubicBezTo>
                  <a:cubicBezTo>
                    <a:pt x="45501" y="83601"/>
                    <a:pt x="46453" y="83601"/>
                    <a:pt x="46453" y="83601"/>
                  </a:cubicBezTo>
                  <a:cubicBezTo>
                    <a:pt x="47406" y="83601"/>
                    <a:pt x="48358" y="84553"/>
                    <a:pt x="49311" y="85506"/>
                  </a:cubicBezTo>
                  <a:cubicBezTo>
                    <a:pt x="50263" y="86458"/>
                    <a:pt x="49311" y="88363"/>
                    <a:pt x="49311" y="89316"/>
                  </a:cubicBezTo>
                  <a:close/>
                  <a:moveTo>
                    <a:pt x="60741" y="76933"/>
                  </a:moveTo>
                  <a:cubicBezTo>
                    <a:pt x="59788" y="75028"/>
                    <a:pt x="57883" y="74076"/>
                    <a:pt x="56931" y="73123"/>
                  </a:cubicBezTo>
                  <a:cubicBezTo>
                    <a:pt x="58836" y="73123"/>
                    <a:pt x="60741" y="72171"/>
                    <a:pt x="62646" y="72171"/>
                  </a:cubicBezTo>
                  <a:cubicBezTo>
                    <a:pt x="61693" y="73123"/>
                    <a:pt x="60741" y="75028"/>
                    <a:pt x="60741" y="76933"/>
                  </a:cubicBezTo>
                  <a:close/>
                  <a:moveTo>
                    <a:pt x="79791" y="75028"/>
                  </a:moveTo>
                  <a:cubicBezTo>
                    <a:pt x="80743" y="75028"/>
                    <a:pt x="81696" y="75028"/>
                    <a:pt x="82648" y="75981"/>
                  </a:cubicBezTo>
                  <a:cubicBezTo>
                    <a:pt x="84553" y="77886"/>
                    <a:pt x="84553" y="79791"/>
                    <a:pt x="82648" y="81696"/>
                  </a:cubicBezTo>
                  <a:cubicBezTo>
                    <a:pt x="80743" y="83601"/>
                    <a:pt x="78838" y="83601"/>
                    <a:pt x="76933" y="81696"/>
                  </a:cubicBezTo>
                  <a:cubicBezTo>
                    <a:pt x="75981" y="80743"/>
                    <a:pt x="75981" y="79791"/>
                    <a:pt x="75981" y="78838"/>
                  </a:cubicBezTo>
                  <a:cubicBezTo>
                    <a:pt x="75981" y="77886"/>
                    <a:pt x="75981" y="76933"/>
                    <a:pt x="76933" y="75981"/>
                  </a:cubicBezTo>
                  <a:cubicBezTo>
                    <a:pt x="77886" y="75981"/>
                    <a:pt x="78838" y="75028"/>
                    <a:pt x="79791" y="75028"/>
                  </a:cubicBezTo>
                  <a:close/>
                  <a:moveTo>
                    <a:pt x="74076" y="55978"/>
                  </a:moveTo>
                  <a:cubicBezTo>
                    <a:pt x="75028" y="57883"/>
                    <a:pt x="76933" y="58836"/>
                    <a:pt x="77886" y="59788"/>
                  </a:cubicBezTo>
                  <a:cubicBezTo>
                    <a:pt x="75981" y="59788"/>
                    <a:pt x="74076" y="60741"/>
                    <a:pt x="72171" y="61693"/>
                  </a:cubicBezTo>
                  <a:cubicBezTo>
                    <a:pt x="73123" y="59788"/>
                    <a:pt x="73123" y="57883"/>
                    <a:pt x="74076" y="55978"/>
                  </a:cubicBezTo>
                  <a:close/>
                  <a:moveTo>
                    <a:pt x="71218" y="36928"/>
                  </a:moveTo>
                  <a:cubicBezTo>
                    <a:pt x="70266" y="38833"/>
                    <a:pt x="70266" y="40738"/>
                    <a:pt x="69313" y="42643"/>
                  </a:cubicBezTo>
                  <a:cubicBezTo>
                    <a:pt x="68361" y="41691"/>
                    <a:pt x="68361" y="40738"/>
                    <a:pt x="67408" y="40738"/>
                  </a:cubicBezTo>
                  <a:lnTo>
                    <a:pt x="67408" y="40738"/>
                  </a:lnTo>
                  <a:cubicBezTo>
                    <a:pt x="66456" y="39786"/>
                    <a:pt x="66456" y="39786"/>
                    <a:pt x="65503" y="38833"/>
                  </a:cubicBezTo>
                  <a:cubicBezTo>
                    <a:pt x="68361" y="37881"/>
                    <a:pt x="69313" y="37881"/>
                    <a:pt x="71218" y="36928"/>
                  </a:cubicBezTo>
                  <a:close/>
                  <a:moveTo>
                    <a:pt x="59788" y="17878"/>
                  </a:moveTo>
                  <a:cubicBezTo>
                    <a:pt x="60741" y="15973"/>
                    <a:pt x="62646" y="14068"/>
                    <a:pt x="64551" y="15021"/>
                  </a:cubicBezTo>
                  <a:cubicBezTo>
                    <a:pt x="66456" y="15973"/>
                    <a:pt x="68361" y="17878"/>
                    <a:pt x="67408" y="19783"/>
                  </a:cubicBezTo>
                  <a:cubicBezTo>
                    <a:pt x="67408" y="20736"/>
                    <a:pt x="66456" y="21688"/>
                    <a:pt x="65503" y="22641"/>
                  </a:cubicBezTo>
                  <a:cubicBezTo>
                    <a:pt x="64551" y="23593"/>
                    <a:pt x="63598" y="23593"/>
                    <a:pt x="62646" y="22641"/>
                  </a:cubicBezTo>
                  <a:cubicBezTo>
                    <a:pt x="60741" y="22641"/>
                    <a:pt x="59788" y="19783"/>
                    <a:pt x="59788" y="17878"/>
                  </a:cubicBezTo>
                  <a:close/>
                  <a:moveTo>
                    <a:pt x="56931" y="51216"/>
                  </a:moveTo>
                  <a:cubicBezTo>
                    <a:pt x="58836" y="53121"/>
                    <a:pt x="58836" y="55026"/>
                    <a:pt x="56931" y="56931"/>
                  </a:cubicBezTo>
                  <a:cubicBezTo>
                    <a:pt x="55978" y="57883"/>
                    <a:pt x="55026" y="57883"/>
                    <a:pt x="54073" y="57883"/>
                  </a:cubicBezTo>
                  <a:cubicBezTo>
                    <a:pt x="53121" y="57883"/>
                    <a:pt x="52168" y="57883"/>
                    <a:pt x="51216" y="56931"/>
                  </a:cubicBezTo>
                  <a:cubicBezTo>
                    <a:pt x="50263" y="55978"/>
                    <a:pt x="50263" y="55026"/>
                    <a:pt x="50263" y="54073"/>
                  </a:cubicBezTo>
                  <a:cubicBezTo>
                    <a:pt x="50263" y="53121"/>
                    <a:pt x="50263" y="52168"/>
                    <a:pt x="51216" y="51216"/>
                  </a:cubicBezTo>
                  <a:cubicBezTo>
                    <a:pt x="52168" y="50263"/>
                    <a:pt x="53121" y="50263"/>
                    <a:pt x="54073" y="50263"/>
                  </a:cubicBezTo>
                  <a:cubicBezTo>
                    <a:pt x="55026" y="50263"/>
                    <a:pt x="56931" y="50263"/>
                    <a:pt x="56931" y="51216"/>
                  </a:cubicBezTo>
                  <a:close/>
                  <a:moveTo>
                    <a:pt x="46453" y="35976"/>
                  </a:moveTo>
                  <a:cubicBezTo>
                    <a:pt x="47406" y="34071"/>
                    <a:pt x="47406" y="32166"/>
                    <a:pt x="48358" y="30261"/>
                  </a:cubicBezTo>
                  <a:cubicBezTo>
                    <a:pt x="49311" y="32166"/>
                    <a:pt x="51216" y="33118"/>
                    <a:pt x="52168" y="34071"/>
                  </a:cubicBezTo>
                  <a:cubicBezTo>
                    <a:pt x="50263" y="35023"/>
                    <a:pt x="48358" y="35023"/>
                    <a:pt x="46453" y="35976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29551" y="176926"/>
              <a:ext cx="56435" cy="55483"/>
            </a:xfrm>
            <a:custGeom>
              <a:avLst/>
              <a:gdLst/>
              <a:ahLst/>
              <a:cxnLst/>
              <a:rect l="l" t="t" r="r" b="b"/>
              <a:pathLst>
                <a:path w="56435" h="55483" extrusionOk="0">
                  <a:moveTo>
                    <a:pt x="46911" y="7858"/>
                  </a:move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3573" y="52626"/>
                    <a:pt x="20241" y="55483"/>
                    <a:pt x="27861" y="55483"/>
                  </a:cubicBezTo>
                  <a:cubicBezTo>
                    <a:pt x="35481" y="55483"/>
                    <a:pt x="42148" y="52626"/>
                    <a:pt x="47863" y="46911"/>
                  </a:cubicBezTo>
                  <a:cubicBezTo>
                    <a:pt x="53578" y="41196"/>
                    <a:pt x="56436" y="34528"/>
                    <a:pt x="56436" y="26908"/>
                  </a:cubicBezTo>
                  <a:cubicBezTo>
                    <a:pt x="55483" y="20241"/>
                    <a:pt x="52626" y="12621"/>
                    <a:pt x="46911" y="7858"/>
                  </a:cubicBezTo>
                  <a:cubicBezTo>
                    <a:pt x="46911" y="7858"/>
                    <a:pt x="46911" y="7858"/>
                    <a:pt x="46911" y="7858"/>
                  </a:cubicBezTo>
                  <a:close/>
                  <a:moveTo>
                    <a:pt x="36433" y="36433"/>
                  </a:moveTo>
                  <a:cubicBezTo>
                    <a:pt x="31671" y="41196"/>
                    <a:pt x="23098" y="41196"/>
                    <a:pt x="18336" y="36433"/>
                  </a:cubicBezTo>
                  <a:cubicBezTo>
                    <a:pt x="16431" y="34528"/>
                    <a:pt x="14526" y="30718"/>
                    <a:pt x="14526" y="27861"/>
                  </a:cubicBezTo>
                  <a:cubicBezTo>
                    <a:pt x="14526" y="24051"/>
                    <a:pt x="15478" y="21193"/>
                    <a:pt x="18336" y="19288"/>
                  </a:cubicBezTo>
                  <a:cubicBezTo>
                    <a:pt x="20241" y="17383"/>
                    <a:pt x="24051" y="15478"/>
                    <a:pt x="26908" y="15478"/>
                  </a:cubicBezTo>
                  <a:cubicBezTo>
                    <a:pt x="30718" y="15478"/>
                    <a:pt x="33576" y="16431"/>
                    <a:pt x="35481" y="19288"/>
                  </a:cubicBezTo>
                  <a:lnTo>
                    <a:pt x="35481" y="19288"/>
                  </a:lnTo>
                  <a:cubicBezTo>
                    <a:pt x="37386" y="21193"/>
                    <a:pt x="39291" y="25003"/>
                    <a:pt x="39291" y="27861"/>
                  </a:cubicBezTo>
                  <a:cubicBezTo>
                    <a:pt x="39291" y="30718"/>
                    <a:pt x="38338" y="33576"/>
                    <a:pt x="36433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701165" y="3810"/>
              <a:ext cx="681037" cy="414337"/>
            </a:xfrm>
            <a:custGeom>
              <a:avLst/>
              <a:gdLst/>
              <a:ahLst/>
              <a:cxnLst/>
              <a:rect l="l" t="t" r="r" b="b"/>
              <a:pathLst>
                <a:path w="681037" h="414337" extrusionOk="0">
                  <a:moveTo>
                    <a:pt x="681038" y="200978"/>
                  </a:moveTo>
                  <a:lnTo>
                    <a:pt x="555307" y="74295"/>
                  </a:lnTo>
                  <a:cubicBezTo>
                    <a:pt x="520065" y="39053"/>
                    <a:pt x="478155" y="14288"/>
                    <a:pt x="432435" y="0"/>
                  </a:cubicBezTo>
                  <a:lnTo>
                    <a:pt x="249555" y="0"/>
                  </a:lnTo>
                  <a:cubicBezTo>
                    <a:pt x="203835" y="14288"/>
                    <a:pt x="160972" y="40005"/>
                    <a:pt x="125730" y="74295"/>
                  </a:cubicBezTo>
                  <a:lnTo>
                    <a:pt x="0" y="200025"/>
                  </a:lnTo>
                  <a:lnTo>
                    <a:pt x="125730" y="325755"/>
                  </a:lnTo>
                  <a:cubicBezTo>
                    <a:pt x="182880" y="382905"/>
                    <a:pt x="259080" y="414338"/>
                    <a:pt x="340995" y="414338"/>
                  </a:cubicBezTo>
                  <a:cubicBezTo>
                    <a:pt x="422910" y="414338"/>
                    <a:pt x="499110" y="382905"/>
                    <a:pt x="556260" y="325755"/>
                  </a:cubicBezTo>
                  <a:lnTo>
                    <a:pt x="681038" y="200978"/>
                  </a:lnTo>
                  <a:close/>
                  <a:moveTo>
                    <a:pt x="340995" y="400050"/>
                  </a:moveTo>
                  <a:cubicBezTo>
                    <a:pt x="263842" y="400050"/>
                    <a:pt x="191452" y="370523"/>
                    <a:pt x="137160" y="316230"/>
                  </a:cubicBezTo>
                  <a:lnTo>
                    <a:pt x="21907" y="200978"/>
                  </a:lnTo>
                  <a:lnTo>
                    <a:pt x="137160" y="85725"/>
                  </a:lnTo>
                  <a:cubicBezTo>
                    <a:pt x="191452" y="31433"/>
                    <a:pt x="263842" y="1905"/>
                    <a:pt x="340995" y="1905"/>
                  </a:cubicBezTo>
                  <a:cubicBezTo>
                    <a:pt x="418147" y="1905"/>
                    <a:pt x="490538" y="31433"/>
                    <a:pt x="544830" y="85725"/>
                  </a:cubicBezTo>
                  <a:lnTo>
                    <a:pt x="660082" y="200978"/>
                  </a:lnTo>
                  <a:lnTo>
                    <a:pt x="544830" y="316230"/>
                  </a:lnTo>
                  <a:cubicBezTo>
                    <a:pt x="490538" y="369570"/>
                    <a:pt x="418147" y="400050"/>
                    <a:pt x="340995" y="400050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473034" y="529358"/>
              <a:ext cx="107982" cy="107864"/>
            </a:xfrm>
            <a:custGeom>
              <a:avLst/>
              <a:gdLst/>
              <a:ahLst/>
              <a:cxnLst/>
              <a:rect l="l" t="t" r="r" b="b"/>
              <a:pathLst>
                <a:path w="107982" h="107864" extrusionOk="0">
                  <a:moveTo>
                    <a:pt x="45500" y="13567"/>
                  </a:moveTo>
                  <a:cubicBezTo>
                    <a:pt x="45500" y="14519"/>
                    <a:pt x="45500" y="15472"/>
                    <a:pt x="44548" y="16424"/>
                  </a:cubicBezTo>
                  <a:cubicBezTo>
                    <a:pt x="43596" y="15472"/>
                    <a:pt x="43596" y="14519"/>
                    <a:pt x="42643" y="14519"/>
                  </a:cubicBezTo>
                  <a:cubicBezTo>
                    <a:pt x="35023" y="6899"/>
                    <a:pt x="22641" y="6899"/>
                    <a:pt x="15021" y="14519"/>
                  </a:cubicBezTo>
                  <a:cubicBezTo>
                    <a:pt x="11210" y="18329"/>
                    <a:pt x="9306" y="23092"/>
                    <a:pt x="9306" y="27854"/>
                  </a:cubicBezTo>
                  <a:cubicBezTo>
                    <a:pt x="9306" y="32617"/>
                    <a:pt x="11210" y="38332"/>
                    <a:pt x="15021" y="41189"/>
                  </a:cubicBezTo>
                  <a:cubicBezTo>
                    <a:pt x="15973" y="42142"/>
                    <a:pt x="15973" y="42142"/>
                    <a:pt x="16925" y="43094"/>
                  </a:cubicBezTo>
                  <a:cubicBezTo>
                    <a:pt x="15973" y="43094"/>
                    <a:pt x="15021" y="43094"/>
                    <a:pt x="14068" y="44047"/>
                  </a:cubicBezTo>
                  <a:cubicBezTo>
                    <a:pt x="3591" y="46904"/>
                    <a:pt x="-2125" y="57382"/>
                    <a:pt x="733" y="67859"/>
                  </a:cubicBezTo>
                  <a:cubicBezTo>
                    <a:pt x="3591" y="78337"/>
                    <a:pt x="14068" y="84052"/>
                    <a:pt x="24546" y="81194"/>
                  </a:cubicBezTo>
                  <a:cubicBezTo>
                    <a:pt x="25498" y="81194"/>
                    <a:pt x="26450" y="80242"/>
                    <a:pt x="27403" y="80242"/>
                  </a:cubicBezTo>
                  <a:cubicBezTo>
                    <a:pt x="27403" y="81194"/>
                    <a:pt x="26450" y="82147"/>
                    <a:pt x="26450" y="83099"/>
                  </a:cubicBezTo>
                  <a:cubicBezTo>
                    <a:pt x="23593" y="93577"/>
                    <a:pt x="30260" y="104054"/>
                    <a:pt x="39785" y="106912"/>
                  </a:cubicBezTo>
                  <a:cubicBezTo>
                    <a:pt x="41691" y="106912"/>
                    <a:pt x="43596" y="107864"/>
                    <a:pt x="44548" y="107864"/>
                  </a:cubicBezTo>
                  <a:cubicBezTo>
                    <a:pt x="48358" y="107864"/>
                    <a:pt x="51216" y="106912"/>
                    <a:pt x="54073" y="105007"/>
                  </a:cubicBezTo>
                  <a:cubicBezTo>
                    <a:pt x="58835" y="102149"/>
                    <a:pt x="61693" y="98339"/>
                    <a:pt x="62646" y="93577"/>
                  </a:cubicBezTo>
                  <a:cubicBezTo>
                    <a:pt x="62646" y="92624"/>
                    <a:pt x="62646" y="91672"/>
                    <a:pt x="63598" y="90719"/>
                  </a:cubicBezTo>
                  <a:cubicBezTo>
                    <a:pt x="64550" y="91672"/>
                    <a:pt x="64550" y="92624"/>
                    <a:pt x="65503" y="92624"/>
                  </a:cubicBezTo>
                  <a:cubicBezTo>
                    <a:pt x="73123" y="100244"/>
                    <a:pt x="85506" y="100244"/>
                    <a:pt x="93125" y="92624"/>
                  </a:cubicBezTo>
                  <a:cubicBezTo>
                    <a:pt x="96935" y="88814"/>
                    <a:pt x="98841" y="84052"/>
                    <a:pt x="98841" y="79289"/>
                  </a:cubicBezTo>
                  <a:cubicBezTo>
                    <a:pt x="98841" y="74527"/>
                    <a:pt x="96935" y="68812"/>
                    <a:pt x="93125" y="65954"/>
                  </a:cubicBezTo>
                  <a:cubicBezTo>
                    <a:pt x="92173" y="65002"/>
                    <a:pt x="92173" y="65002"/>
                    <a:pt x="91221" y="64049"/>
                  </a:cubicBezTo>
                  <a:cubicBezTo>
                    <a:pt x="92173" y="64049"/>
                    <a:pt x="93125" y="64049"/>
                    <a:pt x="94078" y="63097"/>
                  </a:cubicBezTo>
                  <a:cubicBezTo>
                    <a:pt x="98841" y="62144"/>
                    <a:pt x="103603" y="58334"/>
                    <a:pt x="105508" y="54524"/>
                  </a:cubicBezTo>
                  <a:cubicBezTo>
                    <a:pt x="108366" y="49762"/>
                    <a:pt x="108366" y="44999"/>
                    <a:pt x="107413" y="40237"/>
                  </a:cubicBezTo>
                  <a:cubicBezTo>
                    <a:pt x="106460" y="35474"/>
                    <a:pt x="102650" y="30712"/>
                    <a:pt x="98841" y="28807"/>
                  </a:cubicBezTo>
                  <a:cubicBezTo>
                    <a:pt x="95031" y="26902"/>
                    <a:pt x="89316" y="25949"/>
                    <a:pt x="84553" y="26902"/>
                  </a:cubicBezTo>
                  <a:cubicBezTo>
                    <a:pt x="83600" y="26902"/>
                    <a:pt x="82648" y="27854"/>
                    <a:pt x="81696" y="27854"/>
                  </a:cubicBezTo>
                  <a:cubicBezTo>
                    <a:pt x="81696" y="26902"/>
                    <a:pt x="82648" y="25949"/>
                    <a:pt x="82648" y="24997"/>
                  </a:cubicBezTo>
                  <a:cubicBezTo>
                    <a:pt x="85506" y="14519"/>
                    <a:pt x="78838" y="4042"/>
                    <a:pt x="69313" y="1184"/>
                  </a:cubicBezTo>
                  <a:cubicBezTo>
                    <a:pt x="58835" y="-2626"/>
                    <a:pt x="47406" y="3089"/>
                    <a:pt x="45500" y="13567"/>
                  </a:cubicBezTo>
                  <a:close/>
                  <a:moveTo>
                    <a:pt x="20735" y="66907"/>
                  </a:moveTo>
                  <a:cubicBezTo>
                    <a:pt x="18831" y="67859"/>
                    <a:pt x="15973" y="65954"/>
                    <a:pt x="15973" y="64049"/>
                  </a:cubicBezTo>
                  <a:cubicBezTo>
                    <a:pt x="15973" y="62144"/>
                    <a:pt x="16925" y="59287"/>
                    <a:pt x="18831" y="59287"/>
                  </a:cubicBezTo>
                  <a:cubicBezTo>
                    <a:pt x="18831" y="59287"/>
                    <a:pt x="19783" y="59287"/>
                    <a:pt x="19783" y="59287"/>
                  </a:cubicBezTo>
                  <a:cubicBezTo>
                    <a:pt x="20735" y="59287"/>
                    <a:pt x="20735" y="59287"/>
                    <a:pt x="21688" y="60239"/>
                  </a:cubicBezTo>
                  <a:cubicBezTo>
                    <a:pt x="22641" y="61192"/>
                    <a:pt x="23593" y="61192"/>
                    <a:pt x="23593" y="63097"/>
                  </a:cubicBezTo>
                  <a:cubicBezTo>
                    <a:pt x="24546" y="64049"/>
                    <a:pt x="22641" y="65954"/>
                    <a:pt x="20735" y="66907"/>
                  </a:cubicBezTo>
                  <a:close/>
                  <a:moveTo>
                    <a:pt x="85506" y="42142"/>
                  </a:moveTo>
                  <a:cubicBezTo>
                    <a:pt x="86458" y="41189"/>
                    <a:pt x="86458" y="40237"/>
                    <a:pt x="88363" y="40237"/>
                  </a:cubicBezTo>
                  <a:lnTo>
                    <a:pt x="88363" y="40237"/>
                  </a:lnTo>
                  <a:cubicBezTo>
                    <a:pt x="88363" y="40237"/>
                    <a:pt x="89316" y="40237"/>
                    <a:pt x="89316" y="40237"/>
                  </a:cubicBezTo>
                  <a:cubicBezTo>
                    <a:pt x="90268" y="40237"/>
                    <a:pt x="90268" y="40237"/>
                    <a:pt x="91221" y="41189"/>
                  </a:cubicBezTo>
                  <a:cubicBezTo>
                    <a:pt x="92173" y="42142"/>
                    <a:pt x="93125" y="42142"/>
                    <a:pt x="93125" y="44047"/>
                  </a:cubicBezTo>
                  <a:cubicBezTo>
                    <a:pt x="93125" y="44999"/>
                    <a:pt x="93125" y="45952"/>
                    <a:pt x="93125" y="46904"/>
                  </a:cubicBezTo>
                  <a:cubicBezTo>
                    <a:pt x="92173" y="47857"/>
                    <a:pt x="92173" y="48809"/>
                    <a:pt x="90268" y="48809"/>
                  </a:cubicBezTo>
                  <a:cubicBezTo>
                    <a:pt x="89316" y="48809"/>
                    <a:pt x="88363" y="48809"/>
                    <a:pt x="87410" y="48809"/>
                  </a:cubicBezTo>
                  <a:cubicBezTo>
                    <a:pt x="86458" y="47857"/>
                    <a:pt x="85506" y="47857"/>
                    <a:pt x="85506" y="45952"/>
                  </a:cubicBezTo>
                  <a:cubicBezTo>
                    <a:pt x="85506" y="44047"/>
                    <a:pt x="85506" y="43094"/>
                    <a:pt x="85506" y="42142"/>
                  </a:cubicBezTo>
                  <a:close/>
                  <a:moveTo>
                    <a:pt x="26450" y="30712"/>
                  </a:moveTo>
                  <a:cubicBezTo>
                    <a:pt x="24546" y="28807"/>
                    <a:pt x="24546" y="26902"/>
                    <a:pt x="26450" y="24997"/>
                  </a:cubicBezTo>
                  <a:cubicBezTo>
                    <a:pt x="27403" y="24044"/>
                    <a:pt x="28356" y="24044"/>
                    <a:pt x="29308" y="24044"/>
                  </a:cubicBezTo>
                  <a:cubicBezTo>
                    <a:pt x="30260" y="24044"/>
                    <a:pt x="31213" y="24044"/>
                    <a:pt x="32166" y="24997"/>
                  </a:cubicBezTo>
                  <a:cubicBezTo>
                    <a:pt x="34071" y="26902"/>
                    <a:pt x="34071" y="28807"/>
                    <a:pt x="32166" y="30712"/>
                  </a:cubicBezTo>
                  <a:cubicBezTo>
                    <a:pt x="30260" y="32617"/>
                    <a:pt x="27403" y="32617"/>
                    <a:pt x="26450" y="30712"/>
                  </a:cubicBezTo>
                  <a:close/>
                  <a:moveTo>
                    <a:pt x="35023" y="50714"/>
                  </a:moveTo>
                  <a:cubicBezTo>
                    <a:pt x="34071" y="48809"/>
                    <a:pt x="32166" y="47857"/>
                    <a:pt x="31213" y="46904"/>
                  </a:cubicBezTo>
                  <a:cubicBezTo>
                    <a:pt x="33118" y="46904"/>
                    <a:pt x="35023" y="45952"/>
                    <a:pt x="36928" y="44999"/>
                  </a:cubicBezTo>
                  <a:cubicBezTo>
                    <a:pt x="35975" y="46904"/>
                    <a:pt x="35023" y="48809"/>
                    <a:pt x="35023" y="50714"/>
                  </a:cubicBezTo>
                  <a:close/>
                  <a:moveTo>
                    <a:pt x="37881" y="70717"/>
                  </a:moveTo>
                  <a:cubicBezTo>
                    <a:pt x="38833" y="68812"/>
                    <a:pt x="38833" y="66907"/>
                    <a:pt x="39785" y="65002"/>
                  </a:cubicBezTo>
                  <a:cubicBezTo>
                    <a:pt x="40738" y="65954"/>
                    <a:pt x="40738" y="66907"/>
                    <a:pt x="41691" y="66907"/>
                  </a:cubicBezTo>
                  <a:cubicBezTo>
                    <a:pt x="42643" y="67859"/>
                    <a:pt x="42643" y="67859"/>
                    <a:pt x="43596" y="68812"/>
                  </a:cubicBezTo>
                  <a:cubicBezTo>
                    <a:pt x="40738" y="68812"/>
                    <a:pt x="38833" y="69764"/>
                    <a:pt x="37881" y="70717"/>
                  </a:cubicBezTo>
                  <a:close/>
                  <a:moveTo>
                    <a:pt x="49310" y="88814"/>
                  </a:moveTo>
                  <a:cubicBezTo>
                    <a:pt x="48358" y="90719"/>
                    <a:pt x="46453" y="92624"/>
                    <a:pt x="44548" y="91672"/>
                  </a:cubicBezTo>
                  <a:cubicBezTo>
                    <a:pt x="42643" y="90719"/>
                    <a:pt x="40738" y="88814"/>
                    <a:pt x="41691" y="86909"/>
                  </a:cubicBezTo>
                  <a:cubicBezTo>
                    <a:pt x="42643" y="85004"/>
                    <a:pt x="43596" y="84052"/>
                    <a:pt x="45500" y="84052"/>
                  </a:cubicBezTo>
                  <a:cubicBezTo>
                    <a:pt x="45500" y="84052"/>
                    <a:pt x="46453" y="84052"/>
                    <a:pt x="46453" y="84052"/>
                  </a:cubicBezTo>
                  <a:cubicBezTo>
                    <a:pt x="48358" y="85004"/>
                    <a:pt x="49310" y="86909"/>
                    <a:pt x="49310" y="88814"/>
                  </a:cubicBezTo>
                  <a:close/>
                  <a:moveTo>
                    <a:pt x="60741" y="76432"/>
                  </a:moveTo>
                  <a:cubicBezTo>
                    <a:pt x="59788" y="74527"/>
                    <a:pt x="57883" y="73574"/>
                    <a:pt x="56931" y="72622"/>
                  </a:cubicBezTo>
                  <a:cubicBezTo>
                    <a:pt x="58835" y="72622"/>
                    <a:pt x="60741" y="71669"/>
                    <a:pt x="62646" y="71669"/>
                  </a:cubicBezTo>
                  <a:cubicBezTo>
                    <a:pt x="61693" y="72622"/>
                    <a:pt x="60741" y="74527"/>
                    <a:pt x="60741" y="76432"/>
                  </a:cubicBezTo>
                  <a:close/>
                  <a:moveTo>
                    <a:pt x="79791" y="74527"/>
                  </a:moveTo>
                  <a:cubicBezTo>
                    <a:pt x="80743" y="74527"/>
                    <a:pt x="81696" y="74527"/>
                    <a:pt x="82648" y="75479"/>
                  </a:cubicBezTo>
                  <a:cubicBezTo>
                    <a:pt x="84553" y="77384"/>
                    <a:pt x="84553" y="79289"/>
                    <a:pt x="82648" y="81194"/>
                  </a:cubicBezTo>
                  <a:cubicBezTo>
                    <a:pt x="80743" y="83099"/>
                    <a:pt x="78838" y="83099"/>
                    <a:pt x="76933" y="81194"/>
                  </a:cubicBezTo>
                  <a:cubicBezTo>
                    <a:pt x="75981" y="80242"/>
                    <a:pt x="75981" y="79289"/>
                    <a:pt x="75981" y="78337"/>
                  </a:cubicBezTo>
                  <a:cubicBezTo>
                    <a:pt x="75981" y="77384"/>
                    <a:pt x="75981" y="76432"/>
                    <a:pt x="76933" y="75479"/>
                  </a:cubicBezTo>
                  <a:cubicBezTo>
                    <a:pt x="77885" y="75479"/>
                    <a:pt x="78838" y="74527"/>
                    <a:pt x="79791" y="74527"/>
                  </a:cubicBezTo>
                  <a:close/>
                  <a:moveTo>
                    <a:pt x="74075" y="55477"/>
                  </a:moveTo>
                  <a:cubicBezTo>
                    <a:pt x="75028" y="57382"/>
                    <a:pt x="76933" y="58334"/>
                    <a:pt x="77885" y="59287"/>
                  </a:cubicBezTo>
                  <a:cubicBezTo>
                    <a:pt x="75981" y="59287"/>
                    <a:pt x="74075" y="60239"/>
                    <a:pt x="72171" y="61192"/>
                  </a:cubicBezTo>
                  <a:cubicBezTo>
                    <a:pt x="73123" y="59287"/>
                    <a:pt x="73123" y="57382"/>
                    <a:pt x="74075" y="55477"/>
                  </a:cubicBezTo>
                  <a:close/>
                  <a:moveTo>
                    <a:pt x="71218" y="36427"/>
                  </a:moveTo>
                  <a:cubicBezTo>
                    <a:pt x="70266" y="38332"/>
                    <a:pt x="70266" y="40237"/>
                    <a:pt x="69313" y="42142"/>
                  </a:cubicBezTo>
                  <a:cubicBezTo>
                    <a:pt x="68360" y="41189"/>
                    <a:pt x="68360" y="40237"/>
                    <a:pt x="67408" y="40237"/>
                  </a:cubicBezTo>
                  <a:lnTo>
                    <a:pt x="67408" y="40237"/>
                  </a:lnTo>
                  <a:cubicBezTo>
                    <a:pt x="66456" y="39284"/>
                    <a:pt x="66456" y="39284"/>
                    <a:pt x="65503" y="38332"/>
                  </a:cubicBezTo>
                  <a:cubicBezTo>
                    <a:pt x="68360" y="37379"/>
                    <a:pt x="69313" y="37379"/>
                    <a:pt x="71218" y="36427"/>
                  </a:cubicBezTo>
                  <a:close/>
                  <a:moveTo>
                    <a:pt x="59788" y="17377"/>
                  </a:moveTo>
                  <a:cubicBezTo>
                    <a:pt x="60741" y="15472"/>
                    <a:pt x="61693" y="14519"/>
                    <a:pt x="63598" y="14519"/>
                  </a:cubicBezTo>
                  <a:cubicBezTo>
                    <a:pt x="63598" y="14519"/>
                    <a:pt x="64550" y="14519"/>
                    <a:pt x="64550" y="14519"/>
                  </a:cubicBezTo>
                  <a:cubicBezTo>
                    <a:pt x="66456" y="15472"/>
                    <a:pt x="68360" y="17377"/>
                    <a:pt x="67408" y="19282"/>
                  </a:cubicBezTo>
                  <a:cubicBezTo>
                    <a:pt x="66456" y="21187"/>
                    <a:pt x="64550" y="23092"/>
                    <a:pt x="62646" y="22139"/>
                  </a:cubicBezTo>
                  <a:lnTo>
                    <a:pt x="62646" y="22139"/>
                  </a:lnTo>
                  <a:cubicBezTo>
                    <a:pt x="61693" y="22139"/>
                    <a:pt x="60741" y="21187"/>
                    <a:pt x="59788" y="20234"/>
                  </a:cubicBezTo>
                  <a:cubicBezTo>
                    <a:pt x="59788" y="19282"/>
                    <a:pt x="59788" y="18329"/>
                    <a:pt x="59788" y="17377"/>
                  </a:cubicBezTo>
                  <a:close/>
                  <a:moveTo>
                    <a:pt x="56931" y="50714"/>
                  </a:moveTo>
                  <a:cubicBezTo>
                    <a:pt x="58835" y="52619"/>
                    <a:pt x="58835" y="54524"/>
                    <a:pt x="56931" y="56429"/>
                  </a:cubicBezTo>
                  <a:cubicBezTo>
                    <a:pt x="55025" y="58334"/>
                    <a:pt x="53121" y="58334"/>
                    <a:pt x="51216" y="56429"/>
                  </a:cubicBezTo>
                  <a:cubicBezTo>
                    <a:pt x="50263" y="55477"/>
                    <a:pt x="50263" y="54524"/>
                    <a:pt x="50263" y="53572"/>
                  </a:cubicBezTo>
                  <a:cubicBezTo>
                    <a:pt x="50263" y="52619"/>
                    <a:pt x="50263" y="51667"/>
                    <a:pt x="51216" y="50714"/>
                  </a:cubicBezTo>
                  <a:cubicBezTo>
                    <a:pt x="52168" y="49762"/>
                    <a:pt x="53121" y="49762"/>
                    <a:pt x="54073" y="49762"/>
                  </a:cubicBezTo>
                  <a:cubicBezTo>
                    <a:pt x="55025" y="49762"/>
                    <a:pt x="56931" y="49762"/>
                    <a:pt x="56931" y="50714"/>
                  </a:cubicBezTo>
                  <a:close/>
                  <a:moveTo>
                    <a:pt x="46453" y="35474"/>
                  </a:moveTo>
                  <a:cubicBezTo>
                    <a:pt x="47406" y="33569"/>
                    <a:pt x="47406" y="31664"/>
                    <a:pt x="48358" y="29759"/>
                  </a:cubicBezTo>
                  <a:cubicBezTo>
                    <a:pt x="49310" y="31664"/>
                    <a:pt x="51216" y="32617"/>
                    <a:pt x="52168" y="33569"/>
                  </a:cubicBezTo>
                  <a:cubicBezTo>
                    <a:pt x="50263" y="34522"/>
                    <a:pt x="48358" y="34522"/>
                    <a:pt x="46453" y="35474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987134" y="529358"/>
              <a:ext cx="107982" cy="107864"/>
            </a:xfrm>
            <a:custGeom>
              <a:avLst/>
              <a:gdLst/>
              <a:ahLst/>
              <a:cxnLst/>
              <a:rect l="l" t="t" r="r" b="b"/>
              <a:pathLst>
                <a:path w="107982" h="107864" extrusionOk="0">
                  <a:moveTo>
                    <a:pt x="45501" y="13567"/>
                  </a:moveTo>
                  <a:cubicBezTo>
                    <a:pt x="45501" y="14519"/>
                    <a:pt x="45501" y="15472"/>
                    <a:pt x="44548" y="16424"/>
                  </a:cubicBezTo>
                  <a:cubicBezTo>
                    <a:pt x="43596" y="15472"/>
                    <a:pt x="43596" y="14519"/>
                    <a:pt x="42643" y="14519"/>
                  </a:cubicBezTo>
                  <a:cubicBezTo>
                    <a:pt x="35023" y="6899"/>
                    <a:pt x="22641" y="6899"/>
                    <a:pt x="15021" y="14519"/>
                  </a:cubicBezTo>
                  <a:cubicBezTo>
                    <a:pt x="11211" y="18329"/>
                    <a:pt x="9306" y="23092"/>
                    <a:pt x="9306" y="27854"/>
                  </a:cubicBezTo>
                  <a:cubicBezTo>
                    <a:pt x="9306" y="32617"/>
                    <a:pt x="11211" y="38332"/>
                    <a:pt x="15021" y="41189"/>
                  </a:cubicBezTo>
                  <a:cubicBezTo>
                    <a:pt x="15973" y="42142"/>
                    <a:pt x="15973" y="42142"/>
                    <a:pt x="16926" y="43094"/>
                  </a:cubicBezTo>
                  <a:cubicBezTo>
                    <a:pt x="15973" y="43094"/>
                    <a:pt x="15021" y="43094"/>
                    <a:pt x="14068" y="44047"/>
                  </a:cubicBezTo>
                  <a:cubicBezTo>
                    <a:pt x="3591" y="46904"/>
                    <a:pt x="-2124" y="57382"/>
                    <a:pt x="733" y="67859"/>
                  </a:cubicBezTo>
                  <a:cubicBezTo>
                    <a:pt x="3591" y="78337"/>
                    <a:pt x="14068" y="84052"/>
                    <a:pt x="24546" y="81194"/>
                  </a:cubicBezTo>
                  <a:cubicBezTo>
                    <a:pt x="25498" y="81194"/>
                    <a:pt x="26451" y="80242"/>
                    <a:pt x="27403" y="80242"/>
                  </a:cubicBezTo>
                  <a:cubicBezTo>
                    <a:pt x="27403" y="81194"/>
                    <a:pt x="26451" y="82147"/>
                    <a:pt x="26451" y="83099"/>
                  </a:cubicBezTo>
                  <a:cubicBezTo>
                    <a:pt x="23593" y="93577"/>
                    <a:pt x="30261" y="104054"/>
                    <a:pt x="39786" y="106912"/>
                  </a:cubicBezTo>
                  <a:cubicBezTo>
                    <a:pt x="41691" y="106912"/>
                    <a:pt x="43596" y="107864"/>
                    <a:pt x="44548" y="107864"/>
                  </a:cubicBezTo>
                  <a:cubicBezTo>
                    <a:pt x="48358" y="107864"/>
                    <a:pt x="51216" y="106912"/>
                    <a:pt x="54073" y="105007"/>
                  </a:cubicBezTo>
                  <a:cubicBezTo>
                    <a:pt x="58836" y="102149"/>
                    <a:pt x="61693" y="98339"/>
                    <a:pt x="62646" y="93577"/>
                  </a:cubicBezTo>
                  <a:cubicBezTo>
                    <a:pt x="62646" y="92624"/>
                    <a:pt x="62646" y="91672"/>
                    <a:pt x="63598" y="90719"/>
                  </a:cubicBezTo>
                  <a:cubicBezTo>
                    <a:pt x="64551" y="91672"/>
                    <a:pt x="64551" y="92624"/>
                    <a:pt x="65503" y="92624"/>
                  </a:cubicBezTo>
                  <a:cubicBezTo>
                    <a:pt x="73123" y="100244"/>
                    <a:pt x="85506" y="100244"/>
                    <a:pt x="93126" y="92624"/>
                  </a:cubicBezTo>
                  <a:cubicBezTo>
                    <a:pt x="96936" y="88814"/>
                    <a:pt x="98841" y="84052"/>
                    <a:pt x="98841" y="79289"/>
                  </a:cubicBezTo>
                  <a:cubicBezTo>
                    <a:pt x="98841" y="74527"/>
                    <a:pt x="96936" y="68812"/>
                    <a:pt x="93126" y="65954"/>
                  </a:cubicBezTo>
                  <a:cubicBezTo>
                    <a:pt x="92173" y="65002"/>
                    <a:pt x="92173" y="65002"/>
                    <a:pt x="91221" y="64049"/>
                  </a:cubicBezTo>
                  <a:cubicBezTo>
                    <a:pt x="92173" y="64049"/>
                    <a:pt x="93126" y="64049"/>
                    <a:pt x="94078" y="63097"/>
                  </a:cubicBezTo>
                  <a:cubicBezTo>
                    <a:pt x="98841" y="62144"/>
                    <a:pt x="103603" y="58334"/>
                    <a:pt x="105508" y="54524"/>
                  </a:cubicBezTo>
                  <a:cubicBezTo>
                    <a:pt x="108366" y="49762"/>
                    <a:pt x="108366" y="44999"/>
                    <a:pt x="107413" y="40237"/>
                  </a:cubicBezTo>
                  <a:cubicBezTo>
                    <a:pt x="106461" y="35474"/>
                    <a:pt x="102651" y="30712"/>
                    <a:pt x="98841" y="28807"/>
                  </a:cubicBezTo>
                  <a:cubicBezTo>
                    <a:pt x="94078" y="25949"/>
                    <a:pt x="89316" y="25949"/>
                    <a:pt x="84553" y="26902"/>
                  </a:cubicBezTo>
                  <a:cubicBezTo>
                    <a:pt x="83601" y="26902"/>
                    <a:pt x="82648" y="27854"/>
                    <a:pt x="81696" y="27854"/>
                  </a:cubicBezTo>
                  <a:cubicBezTo>
                    <a:pt x="81696" y="26902"/>
                    <a:pt x="82648" y="25949"/>
                    <a:pt x="82648" y="24997"/>
                  </a:cubicBezTo>
                  <a:cubicBezTo>
                    <a:pt x="85506" y="14519"/>
                    <a:pt x="78838" y="4042"/>
                    <a:pt x="69313" y="1184"/>
                  </a:cubicBezTo>
                  <a:cubicBezTo>
                    <a:pt x="58836" y="-2626"/>
                    <a:pt x="48358" y="3089"/>
                    <a:pt x="45501" y="13567"/>
                  </a:cubicBezTo>
                  <a:close/>
                  <a:moveTo>
                    <a:pt x="20736" y="66907"/>
                  </a:moveTo>
                  <a:cubicBezTo>
                    <a:pt x="18831" y="67859"/>
                    <a:pt x="15973" y="65954"/>
                    <a:pt x="15973" y="64049"/>
                  </a:cubicBezTo>
                  <a:cubicBezTo>
                    <a:pt x="15021" y="62144"/>
                    <a:pt x="16926" y="59287"/>
                    <a:pt x="18831" y="59287"/>
                  </a:cubicBezTo>
                  <a:cubicBezTo>
                    <a:pt x="18831" y="59287"/>
                    <a:pt x="19783" y="59287"/>
                    <a:pt x="19783" y="59287"/>
                  </a:cubicBezTo>
                  <a:cubicBezTo>
                    <a:pt x="20736" y="59287"/>
                    <a:pt x="20736" y="59287"/>
                    <a:pt x="21688" y="60239"/>
                  </a:cubicBezTo>
                  <a:cubicBezTo>
                    <a:pt x="22641" y="61192"/>
                    <a:pt x="23593" y="61192"/>
                    <a:pt x="23593" y="63097"/>
                  </a:cubicBezTo>
                  <a:cubicBezTo>
                    <a:pt x="24546" y="64049"/>
                    <a:pt x="23593" y="65954"/>
                    <a:pt x="20736" y="66907"/>
                  </a:cubicBezTo>
                  <a:close/>
                  <a:moveTo>
                    <a:pt x="86458" y="42142"/>
                  </a:moveTo>
                  <a:cubicBezTo>
                    <a:pt x="87411" y="41189"/>
                    <a:pt x="87411" y="40237"/>
                    <a:pt x="89316" y="40237"/>
                  </a:cubicBezTo>
                  <a:lnTo>
                    <a:pt x="89316" y="40237"/>
                  </a:lnTo>
                  <a:cubicBezTo>
                    <a:pt x="89316" y="40237"/>
                    <a:pt x="90268" y="40237"/>
                    <a:pt x="90268" y="40237"/>
                  </a:cubicBezTo>
                  <a:cubicBezTo>
                    <a:pt x="91221" y="40237"/>
                    <a:pt x="91221" y="40237"/>
                    <a:pt x="92173" y="41189"/>
                  </a:cubicBezTo>
                  <a:cubicBezTo>
                    <a:pt x="93126" y="42142"/>
                    <a:pt x="94078" y="42142"/>
                    <a:pt x="94078" y="44047"/>
                  </a:cubicBezTo>
                  <a:cubicBezTo>
                    <a:pt x="94078" y="44999"/>
                    <a:pt x="94078" y="45952"/>
                    <a:pt x="94078" y="46904"/>
                  </a:cubicBezTo>
                  <a:cubicBezTo>
                    <a:pt x="93126" y="47857"/>
                    <a:pt x="93126" y="48809"/>
                    <a:pt x="91221" y="48809"/>
                  </a:cubicBezTo>
                  <a:cubicBezTo>
                    <a:pt x="90268" y="48809"/>
                    <a:pt x="89316" y="48809"/>
                    <a:pt x="88363" y="48809"/>
                  </a:cubicBezTo>
                  <a:cubicBezTo>
                    <a:pt x="87411" y="47857"/>
                    <a:pt x="86458" y="47857"/>
                    <a:pt x="86458" y="45952"/>
                  </a:cubicBezTo>
                  <a:cubicBezTo>
                    <a:pt x="85506" y="44047"/>
                    <a:pt x="85506" y="43094"/>
                    <a:pt x="86458" y="42142"/>
                  </a:cubicBezTo>
                  <a:close/>
                  <a:moveTo>
                    <a:pt x="26451" y="30712"/>
                  </a:moveTo>
                  <a:cubicBezTo>
                    <a:pt x="25498" y="29759"/>
                    <a:pt x="25498" y="28807"/>
                    <a:pt x="25498" y="27854"/>
                  </a:cubicBezTo>
                  <a:cubicBezTo>
                    <a:pt x="25498" y="26902"/>
                    <a:pt x="25498" y="25949"/>
                    <a:pt x="26451" y="24997"/>
                  </a:cubicBezTo>
                  <a:cubicBezTo>
                    <a:pt x="27403" y="24044"/>
                    <a:pt x="28356" y="24044"/>
                    <a:pt x="29308" y="24044"/>
                  </a:cubicBezTo>
                  <a:cubicBezTo>
                    <a:pt x="30261" y="24044"/>
                    <a:pt x="31213" y="24044"/>
                    <a:pt x="32166" y="24997"/>
                  </a:cubicBezTo>
                  <a:cubicBezTo>
                    <a:pt x="34071" y="26902"/>
                    <a:pt x="34071" y="28807"/>
                    <a:pt x="32166" y="30712"/>
                  </a:cubicBezTo>
                  <a:cubicBezTo>
                    <a:pt x="30261" y="32617"/>
                    <a:pt x="28356" y="32617"/>
                    <a:pt x="26451" y="30712"/>
                  </a:cubicBezTo>
                  <a:close/>
                  <a:moveTo>
                    <a:pt x="35976" y="50714"/>
                  </a:moveTo>
                  <a:cubicBezTo>
                    <a:pt x="35023" y="48809"/>
                    <a:pt x="33118" y="47857"/>
                    <a:pt x="32166" y="46904"/>
                  </a:cubicBezTo>
                  <a:cubicBezTo>
                    <a:pt x="34071" y="46904"/>
                    <a:pt x="35976" y="45952"/>
                    <a:pt x="37881" y="44999"/>
                  </a:cubicBezTo>
                  <a:cubicBezTo>
                    <a:pt x="35976" y="46904"/>
                    <a:pt x="35976" y="48809"/>
                    <a:pt x="35976" y="50714"/>
                  </a:cubicBezTo>
                  <a:close/>
                  <a:moveTo>
                    <a:pt x="37881" y="70717"/>
                  </a:moveTo>
                  <a:cubicBezTo>
                    <a:pt x="38833" y="68812"/>
                    <a:pt x="38833" y="66907"/>
                    <a:pt x="39786" y="65002"/>
                  </a:cubicBezTo>
                  <a:cubicBezTo>
                    <a:pt x="40738" y="65954"/>
                    <a:pt x="40738" y="66907"/>
                    <a:pt x="41691" y="66907"/>
                  </a:cubicBezTo>
                  <a:cubicBezTo>
                    <a:pt x="42643" y="67859"/>
                    <a:pt x="42643" y="67859"/>
                    <a:pt x="43596" y="68812"/>
                  </a:cubicBezTo>
                  <a:cubicBezTo>
                    <a:pt x="41691" y="68812"/>
                    <a:pt x="39786" y="69764"/>
                    <a:pt x="37881" y="70717"/>
                  </a:cubicBezTo>
                  <a:close/>
                  <a:moveTo>
                    <a:pt x="49311" y="88814"/>
                  </a:moveTo>
                  <a:cubicBezTo>
                    <a:pt x="49311" y="89767"/>
                    <a:pt x="48358" y="90719"/>
                    <a:pt x="47406" y="91672"/>
                  </a:cubicBezTo>
                  <a:cubicBezTo>
                    <a:pt x="46453" y="92624"/>
                    <a:pt x="45501" y="92624"/>
                    <a:pt x="44548" y="91672"/>
                  </a:cubicBezTo>
                  <a:cubicBezTo>
                    <a:pt x="42643" y="90719"/>
                    <a:pt x="40738" y="88814"/>
                    <a:pt x="41691" y="86909"/>
                  </a:cubicBezTo>
                  <a:cubicBezTo>
                    <a:pt x="42643" y="85004"/>
                    <a:pt x="43596" y="84052"/>
                    <a:pt x="45501" y="84052"/>
                  </a:cubicBezTo>
                  <a:cubicBezTo>
                    <a:pt x="45501" y="84052"/>
                    <a:pt x="46453" y="84052"/>
                    <a:pt x="46453" y="84052"/>
                  </a:cubicBezTo>
                  <a:cubicBezTo>
                    <a:pt x="48358" y="85004"/>
                    <a:pt x="50263" y="86909"/>
                    <a:pt x="49311" y="88814"/>
                  </a:cubicBezTo>
                  <a:close/>
                  <a:moveTo>
                    <a:pt x="60741" y="76432"/>
                  </a:moveTo>
                  <a:cubicBezTo>
                    <a:pt x="59788" y="74527"/>
                    <a:pt x="57883" y="73574"/>
                    <a:pt x="56931" y="72622"/>
                  </a:cubicBezTo>
                  <a:cubicBezTo>
                    <a:pt x="58836" y="72622"/>
                    <a:pt x="60741" y="71669"/>
                    <a:pt x="62646" y="71669"/>
                  </a:cubicBezTo>
                  <a:cubicBezTo>
                    <a:pt x="61693" y="72622"/>
                    <a:pt x="60741" y="74527"/>
                    <a:pt x="60741" y="76432"/>
                  </a:cubicBezTo>
                  <a:close/>
                  <a:moveTo>
                    <a:pt x="79791" y="74527"/>
                  </a:moveTo>
                  <a:cubicBezTo>
                    <a:pt x="80743" y="74527"/>
                    <a:pt x="81696" y="74527"/>
                    <a:pt x="82648" y="75479"/>
                  </a:cubicBezTo>
                  <a:cubicBezTo>
                    <a:pt x="84553" y="77384"/>
                    <a:pt x="84553" y="79289"/>
                    <a:pt x="82648" y="81194"/>
                  </a:cubicBezTo>
                  <a:cubicBezTo>
                    <a:pt x="80743" y="83099"/>
                    <a:pt x="78838" y="83099"/>
                    <a:pt x="76933" y="81194"/>
                  </a:cubicBezTo>
                  <a:cubicBezTo>
                    <a:pt x="75981" y="80242"/>
                    <a:pt x="75981" y="79289"/>
                    <a:pt x="75981" y="78337"/>
                  </a:cubicBezTo>
                  <a:cubicBezTo>
                    <a:pt x="75981" y="77384"/>
                    <a:pt x="75981" y="76432"/>
                    <a:pt x="76933" y="75479"/>
                  </a:cubicBezTo>
                  <a:cubicBezTo>
                    <a:pt x="77886" y="75479"/>
                    <a:pt x="78838" y="74527"/>
                    <a:pt x="79791" y="74527"/>
                  </a:cubicBezTo>
                  <a:close/>
                  <a:moveTo>
                    <a:pt x="74076" y="55477"/>
                  </a:moveTo>
                  <a:cubicBezTo>
                    <a:pt x="75028" y="57382"/>
                    <a:pt x="76933" y="58334"/>
                    <a:pt x="77886" y="59287"/>
                  </a:cubicBezTo>
                  <a:cubicBezTo>
                    <a:pt x="75981" y="59287"/>
                    <a:pt x="74076" y="60239"/>
                    <a:pt x="72171" y="61192"/>
                  </a:cubicBezTo>
                  <a:cubicBezTo>
                    <a:pt x="73123" y="59287"/>
                    <a:pt x="74076" y="57382"/>
                    <a:pt x="74076" y="55477"/>
                  </a:cubicBezTo>
                  <a:close/>
                  <a:moveTo>
                    <a:pt x="72171" y="36427"/>
                  </a:moveTo>
                  <a:cubicBezTo>
                    <a:pt x="71218" y="38332"/>
                    <a:pt x="71218" y="40237"/>
                    <a:pt x="70266" y="42142"/>
                  </a:cubicBezTo>
                  <a:cubicBezTo>
                    <a:pt x="69313" y="41189"/>
                    <a:pt x="69313" y="40237"/>
                    <a:pt x="68361" y="40237"/>
                  </a:cubicBezTo>
                  <a:lnTo>
                    <a:pt x="68361" y="40237"/>
                  </a:lnTo>
                  <a:cubicBezTo>
                    <a:pt x="67408" y="39284"/>
                    <a:pt x="67408" y="39284"/>
                    <a:pt x="66456" y="38332"/>
                  </a:cubicBezTo>
                  <a:cubicBezTo>
                    <a:pt x="68361" y="37379"/>
                    <a:pt x="70266" y="37379"/>
                    <a:pt x="72171" y="36427"/>
                  </a:cubicBezTo>
                  <a:close/>
                  <a:moveTo>
                    <a:pt x="59788" y="17377"/>
                  </a:moveTo>
                  <a:cubicBezTo>
                    <a:pt x="60741" y="15472"/>
                    <a:pt x="61693" y="14519"/>
                    <a:pt x="63598" y="14519"/>
                  </a:cubicBezTo>
                  <a:cubicBezTo>
                    <a:pt x="63598" y="14519"/>
                    <a:pt x="64551" y="14519"/>
                    <a:pt x="64551" y="14519"/>
                  </a:cubicBezTo>
                  <a:cubicBezTo>
                    <a:pt x="66456" y="15472"/>
                    <a:pt x="68361" y="17377"/>
                    <a:pt x="67408" y="19282"/>
                  </a:cubicBezTo>
                  <a:cubicBezTo>
                    <a:pt x="66456" y="21187"/>
                    <a:pt x="64551" y="23092"/>
                    <a:pt x="62646" y="22139"/>
                  </a:cubicBezTo>
                  <a:lnTo>
                    <a:pt x="62646" y="22139"/>
                  </a:lnTo>
                  <a:cubicBezTo>
                    <a:pt x="61693" y="22139"/>
                    <a:pt x="60741" y="21187"/>
                    <a:pt x="59788" y="20234"/>
                  </a:cubicBezTo>
                  <a:cubicBezTo>
                    <a:pt x="59788" y="19282"/>
                    <a:pt x="59788" y="18329"/>
                    <a:pt x="59788" y="17377"/>
                  </a:cubicBezTo>
                  <a:close/>
                  <a:moveTo>
                    <a:pt x="57883" y="50714"/>
                  </a:moveTo>
                  <a:cubicBezTo>
                    <a:pt x="59788" y="52619"/>
                    <a:pt x="59788" y="54524"/>
                    <a:pt x="57883" y="56429"/>
                  </a:cubicBezTo>
                  <a:cubicBezTo>
                    <a:pt x="55978" y="58334"/>
                    <a:pt x="54073" y="58334"/>
                    <a:pt x="52168" y="56429"/>
                  </a:cubicBezTo>
                  <a:cubicBezTo>
                    <a:pt x="51216" y="55477"/>
                    <a:pt x="51216" y="54524"/>
                    <a:pt x="51216" y="53572"/>
                  </a:cubicBezTo>
                  <a:cubicBezTo>
                    <a:pt x="51216" y="52619"/>
                    <a:pt x="51216" y="51667"/>
                    <a:pt x="52168" y="50714"/>
                  </a:cubicBezTo>
                  <a:cubicBezTo>
                    <a:pt x="53121" y="49762"/>
                    <a:pt x="54073" y="49762"/>
                    <a:pt x="55026" y="49762"/>
                  </a:cubicBezTo>
                  <a:cubicBezTo>
                    <a:pt x="55978" y="49762"/>
                    <a:pt x="56931" y="49762"/>
                    <a:pt x="57883" y="50714"/>
                  </a:cubicBezTo>
                  <a:close/>
                  <a:moveTo>
                    <a:pt x="47406" y="35474"/>
                  </a:moveTo>
                  <a:cubicBezTo>
                    <a:pt x="48358" y="33569"/>
                    <a:pt x="48358" y="31664"/>
                    <a:pt x="49311" y="29759"/>
                  </a:cubicBezTo>
                  <a:cubicBezTo>
                    <a:pt x="50263" y="31664"/>
                    <a:pt x="52168" y="32617"/>
                    <a:pt x="53121" y="33569"/>
                  </a:cubicBezTo>
                  <a:cubicBezTo>
                    <a:pt x="50263" y="34522"/>
                    <a:pt x="49311" y="34522"/>
                    <a:pt x="47406" y="35474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80422" y="436244"/>
              <a:ext cx="293370" cy="293369"/>
            </a:xfrm>
            <a:custGeom>
              <a:avLst/>
              <a:gdLst/>
              <a:ahLst/>
              <a:cxnLst/>
              <a:rect l="l" t="t" r="r" b="b"/>
              <a:pathLst>
                <a:path w="293370" h="293369" extrusionOk="0">
                  <a:moveTo>
                    <a:pt x="293370" y="0"/>
                  </a:moveTo>
                  <a:lnTo>
                    <a:pt x="276225" y="6668"/>
                  </a:lnTo>
                  <a:cubicBezTo>
                    <a:pt x="235268" y="23813"/>
                    <a:pt x="191453" y="31432"/>
                    <a:pt x="146685" y="31432"/>
                  </a:cubicBezTo>
                  <a:cubicBezTo>
                    <a:pt x="101918" y="31432"/>
                    <a:pt x="58103" y="22860"/>
                    <a:pt x="17145" y="6668"/>
                  </a:cubicBezTo>
                  <a:lnTo>
                    <a:pt x="0" y="0"/>
                  </a:lnTo>
                  <a:lnTo>
                    <a:pt x="6668" y="17145"/>
                  </a:lnTo>
                  <a:cubicBezTo>
                    <a:pt x="23813" y="58103"/>
                    <a:pt x="31433" y="101918"/>
                    <a:pt x="31433" y="146685"/>
                  </a:cubicBezTo>
                  <a:cubicBezTo>
                    <a:pt x="31433" y="191453"/>
                    <a:pt x="22860" y="235268"/>
                    <a:pt x="6668" y="276225"/>
                  </a:cubicBezTo>
                  <a:lnTo>
                    <a:pt x="0" y="293370"/>
                  </a:lnTo>
                  <a:lnTo>
                    <a:pt x="17145" y="286703"/>
                  </a:lnTo>
                  <a:cubicBezTo>
                    <a:pt x="58103" y="269558"/>
                    <a:pt x="101918" y="261938"/>
                    <a:pt x="146685" y="261938"/>
                  </a:cubicBezTo>
                  <a:cubicBezTo>
                    <a:pt x="191453" y="261938"/>
                    <a:pt x="235268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8" y="235268"/>
                    <a:pt x="261938" y="191453"/>
                    <a:pt x="261938" y="146685"/>
                  </a:cubicBezTo>
                  <a:cubicBezTo>
                    <a:pt x="261938" y="101918"/>
                    <a:pt x="270510" y="58103"/>
                    <a:pt x="286703" y="17145"/>
                  </a:cubicBezTo>
                  <a:lnTo>
                    <a:pt x="293370" y="0"/>
                  </a:lnTo>
                  <a:close/>
                  <a:moveTo>
                    <a:pt x="246697" y="146685"/>
                  </a:moveTo>
                  <a:cubicBezTo>
                    <a:pt x="246697" y="187643"/>
                    <a:pt x="253365" y="227647"/>
                    <a:pt x="266700" y="265747"/>
                  </a:cubicBezTo>
                  <a:cubicBezTo>
                    <a:pt x="190500" y="239078"/>
                    <a:pt x="104775" y="239078"/>
                    <a:pt x="27622" y="265747"/>
                  </a:cubicBezTo>
                  <a:cubicBezTo>
                    <a:pt x="40958" y="227647"/>
                    <a:pt x="47625" y="187643"/>
                    <a:pt x="47625" y="146685"/>
                  </a:cubicBezTo>
                  <a:cubicBezTo>
                    <a:pt x="47625" y="105728"/>
                    <a:pt x="40958" y="65723"/>
                    <a:pt x="27622" y="27623"/>
                  </a:cubicBezTo>
                  <a:cubicBezTo>
                    <a:pt x="103822" y="54293"/>
                    <a:pt x="189547" y="54293"/>
                    <a:pt x="266700" y="27623"/>
                  </a:cubicBezTo>
                  <a:cubicBezTo>
                    <a:pt x="253365" y="65723"/>
                    <a:pt x="246697" y="105728"/>
                    <a:pt x="246697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895475" y="436244"/>
              <a:ext cx="293370" cy="293369"/>
            </a:xfrm>
            <a:custGeom>
              <a:avLst/>
              <a:gdLst/>
              <a:ahLst/>
              <a:cxnLst/>
              <a:rect l="l" t="t" r="r" b="b"/>
              <a:pathLst>
                <a:path w="293370" h="293369" extrusionOk="0">
                  <a:moveTo>
                    <a:pt x="293370" y="0"/>
                  </a:moveTo>
                  <a:lnTo>
                    <a:pt x="276225" y="6668"/>
                  </a:lnTo>
                  <a:cubicBezTo>
                    <a:pt x="235267" y="23813"/>
                    <a:pt x="191453" y="31432"/>
                    <a:pt x="146685" y="31432"/>
                  </a:cubicBezTo>
                  <a:cubicBezTo>
                    <a:pt x="101917" y="31432"/>
                    <a:pt x="58103" y="22860"/>
                    <a:pt x="17145" y="6668"/>
                  </a:cubicBezTo>
                  <a:lnTo>
                    <a:pt x="0" y="0"/>
                  </a:lnTo>
                  <a:lnTo>
                    <a:pt x="6667" y="17145"/>
                  </a:lnTo>
                  <a:cubicBezTo>
                    <a:pt x="23813" y="58103"/>
                    <a:pt x="31433" y="101918"/>
                    <a:pt x="31433" y="146685"/>
                  </a:cubicBezTo>
                  <a:cubicBezTo>
                    <a:pt x="31433" y="191453"/>
                    <a:pt x="22860" y="235268"/>
                    <a:pt x="6667" y="276225"/>
                  </a:cubicBezTo>
                  <a:lnTo>
                    <a:pt x="0" y="293370"/>
                  </a:lnTo>
                  <a:lnTo>
                    <a:pt x="17145" y="286703"/>
                  </a:lnTo>
                  <a:cubicBezTo>
                    <a:pt x="58103" y="269558"/>
                    <a:pt x="101917" y="261938"/>
                    <a:pt x="146685" y="261938"/>
                  </a:cubicBezTo>
                  <a:cubicBezTo>
                    <a:pt x="191453" y="261938"/>
                    <a:pt x="235267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8" y="235268"/>
                    <a:pt x="261938" y="191453"/>
                    <a:pt x="261938" y="146685"/>
                  </a:cubicBezTo>
                  <a:cubicBezTo>
                    <a:pt x="261938" y="101918"/>
                    <a:pt x="270510" y="58103"/>
                    <a:pt x="286703" y="17145"/>
                  </a:cubicBezTo>
                  <a:lnTo>
                    <a:pt x="293370" y="0"/>
                  </a:lnTo>
                  <a:close/>
                  <a:moveTo>
                    <a:pt x="245745" y="146685"/>
                  </a:moveTo>
                  <a:cubicBezTo>
                    <a:pt x="245745" y="187643"/>
                    <a:pt x="252413" y="227647"/>
                    <a:pt x="265747" y="265747"/>
                  </a:cubicBezTo>
                  <a:cubicBezTo>
                    <a:pt x="189547" y="239078"/>
                    <a:pt x="103822" y="239078"/>
                    <a:pt x="26670" y="265747"/>
                  </a:cubicBezTo>
                  <a:cubicBezTo>
                    <a:pt x="40005" y="227647"/>
                    <a:pt x="46672" y="187643"/>
                    <a:pt x="46672" y="146685"/>
                  </a:cubicBezTo>
                  <a:cubicBezTo>
                    <a:pt x="46672" y="105728"/>
                    <a:pt x="40005" y="65723"/>
                    <a:pt x="26670" y="27623"/>
                  </a:cubicBezTo>
                  <a:cubicBezTo>
                    <a:pt x="102870" y="54293"/>
                    <a:pt x="188595" y="54293"/>
                    <a:pt x="265747" y="27623"/>
                  </a:cubicBezTo>
                  <a:cubicBezTo>
                    <a:pt x="252413" y="65723"/>
                    <a:pt x="245745" y="105728"/>
                    <a:pt x="245745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906666" y="158829"/>
              <a:ext cx="91085" cy="90725"/>
            </a:xfrm>
            <a:custGeom>
              <a:avLst/>
              <a:gdLst/>
              <a:ahLst/>
              <a:cxnLst/>
              <a:rect l="l" t="t" r="r" b="b"/>
              <a:pathLst>
                <a:path w="91085" h="90725" extrusionOk="0">
                  <a:moveTo>
                    <a:pt x="77391" y="13573"/>
                  </a:moveTo>
                  <a:cubicBezTo>
                    <a:pt x="59293" y="-4524"/>
                    <a:pt x="30718" y="-4524"/>
                    <a:pt x="13573" y="13573"/>
                  </a:cubicBezTo>
                  <a:cubicBezTo>
                    <a:pt x="-4524" y="31671"/>
                    <a:pt x="-4524" y="60246"/>
                    <a:pt x="13573" y="77391"/>
                  </a:cubicBezTo>
                  <a:cubicBezTo>
                    <a:pt x="22146" y="85963"/>
                    <a:pt x="34528" y="90726"/>
                    <a:pt x="45958" y="90726"/>
                  </a:cubicBezTo>
                  <a:cubicBezTo>
                    <a:pt x="57388" y="90726"/>
                    <a:pt x="68818" y="85963"/>
                    <a:pt x="78343" y="77391"/>
                  </a:cubicBezTo>
                  <a:cubicBezTo>
                    <a:pt x="95488" y="60246"/>
                    <a:pt x="95488" y="30718"/>
                    <a:pt x="77391" y="13573"/>
                  </a:cubicBezTo>
                  <a:lnTo>
                    <a:pt x="77391" y="13573"/>
                  </a:lnTo>
                  <a:close/>
                  <a:moveTo>
                    <a:pt x="66913" y="66913"/>
                  </a:moveTo>
                  <a:cubicBezTo>
                    <a:pt x="55483" y="78343"/>
                    <a:pt x="36433" y="78343"/>
                    <a:pt x="24051" y="66913"/>
                  </a:cubicBezTo>
                  <a:cubicBezTo>
                    <a:pt x="12621" y="55483"/>
                    <a:pt x="12621" y="36433"/>
                    <a:pt x="24051" y="24051"/>
                  </a:cubicBezTo>
                  <a:cubicBezTo>
                    <a:pt x="29766" y="18336"/>
                    <a:pt x="37386" y="15478"/>
                    <a:pt x="45006" y="15478"/>
                  </a:cubicBezTo>
                  <a:cubicBezTo>
                    <a:pt x="52626" y="15478"/>
                    <a:pt x="60246" y="18336"/>
                    <a:pt x="65961" y="24051"/>
                  </a:cubicBezTo>
                  <a:cubicBezTo>
                    <a:pt x="78343" y="35481"/>
                    <a:pt x="78343" y="55483"/>
                    <a:pt x="66913" y="6691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377326" y="162877"/>
              <a:ext cx="91916" cy="90487"/>
            </a:xfrm>
            <a:custGeom>
              <a:avLst/>
              <a:gdLst/>
              <a:ahLst/>
              <a:cxnLst/>
              <a:rect l="l" t="t" r="r" b="b"/>
              <a:pathLst>
                <a:path w="91916" h="90487" extrusionOk="0">
                  <a:moveTo>
                    <a:pt x="78343" y="13335"/>
                  </a:moveTo>
                  <a:cubicBezTo>
                    <a:pt x="69771" y="4763"/>
                    <a:pt x="58341" y="0"/>
                    <a:pt x="45958" y="0"/>
                  </a:cubicBezTo>
                  <a:cubicBezTo>
                    <a:pt x="33576" y="0"/>
                    <a:pt x="22146" y="4763"/>
                    <a:pt x="13573" y="13335"/>
                  </a:cubicBezTo>
                  <a:cubicBezTo>
                    <a:pt x="-4524" y="31432"/>
                    <a:pt x="-4524" y="60007"/>
                    <a:pt x="13573" y="77153"/>
                  </a:cubicBezTo>
                  <a:cubicBezTo>
                    <a:pt x="22146" y="85725"/>
                    <a:pt x="34528" y="90488"/>
                    <a:pt x="45958" y="90488"/>
                  </a:cubicBezTo>
                  <a:cubicBezTo>
                    <a:pt x="57388" y="90488"/>
                    <a:pt x="68818" y="85725"/>
                    <a:pt x="78343" y="77153"/>
                  </a:cubicBezTo>
                  <a:cubicBezTo>
                    <a:pt x="96441" y="60007"/>
                    <a:pt x="96441" y="31432"/>
                    <a:pt x="78343" y="13335"/>
                  </a:cubicBezTo>
                  <a:lnTo>
                    <a:pt x="78343" y="13335"/>
                  </a:lnTo>
                  <a:close/>
                  <a:moveTo>
                    <a:pt x="67866" y="66675"/>
                  </a:moveTo>
                  <a:cubicBezTo>
                    <a:pt x="56436" y="78105"/>
                    <a:pt x="37386" y="78105"/>
                    <a:pt x="25003" y="66675"/>
                  </a:cubicBezTo>
                  <a:cubicBezTo>
                    <a:pt x="13573" y="55245"/>
                    <a:pt x="13573" y="36195"/>
                    <a:pt x="25003" y="23813"/>
                  </a:cubicBezTo>
                  <a:cubicBezTo>
                    <a:pt x="30718" y="18097"/>
                    <a:pt x="38338" y="15240"/>
                    <a:pt x="45958" y="15240"/>
                  </a:cubicBezTo>
                  <a:cubicBezTo>
                    <a:pt x="53578" y="15240"/>
                    <a:pt x="61198" y="18097"/>
                    <a:pt x="66913" y="23813"/>
                  </a:cubicBezTo>
                  <a:cubicBezTo>
                    <a:pt x="79296" y="36195"/>
                    <a:pt x="79296" y="55245"/>
                    <a:pt x="67866" y="6667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601164" y="180736"/>
              <a:ext cx="56435" cy="55483"/>
            </a:xfrm>
            <a:custGeom>
              <a:avLst/>
              <a:gdLst/>
              <a:ahLst/>
              <a:cxnLst/>
              <a:rect l="l" t="t" r="r" b="b"/>
              <a:pathLst>
                <a:path w="56435" h="55483" extrusionOk="0">
                  <a:moveTo>
                    <a:pt x="46911" y="7858"/>
                  </a:move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3573" y="52626"/>
                    <a:pt x="20241" y="55483"/>
                    <a:pt x="27861" y="55483"/>
                  </a:cubicBezTo>
                  <a:cubicBezTo>
                    <a:pt x="35481" y="55483"/>
                    <a:pt x="42148" y="52626"/>
                    <a:pt x="47863" y="46911"/>
                  </a:cubicBezTo>
                  <a:cubicBezTo>
                    <a:pt x="53578" y="41196"/>
                    <a:pt x="56436" y="34528"/>
                    <a:pt x="56436" y="26908"/>
                  </a:cubicBezTo>
                  <a:cubicBezTo>
                    <a:pt x="55483" y="20241"/>
                    <a:pt x="52626" y="13573"/>
                    <a:pt x="46911" y="7858"/>
                  </a:cubicBezTo>
                  <a:cubicBezTo>
                    <a:pt x="46911" y="7858"/>
                    <a:pt x="46911" y="7858"/>
                    <a:pt x="46911" y="7858"/>
                  </a:cubicBezTo>
                  <a:close/>
                  <a:moveTo>
                    <a:pt x="36433" y="36433"/>
                  </a:moveTo>
                  <a:cubicBezTo>
                    <a:pt x="31671" y="41196"/>
                    <a:pt x="23098" y="41196"/>
                    <a:pt x="18336" y="36433"/>
                  </a:cubicBezTo>
                  <a:cubicBezTo>
                    <a:pt x="16431" y="34528"/>
                    <a:pt x="14526" y="30718"/>
                    <a:pt x="14526" y="27861"/>
                  </a:cubicBezTo>
                  <a:cubicBezTo>
                    <a:pt x="14526" y="24051"/>
                    <a:pt x="15478" y="21193"/>
                    <a:pt x="18336" y="19288"/>
                  </a:cubicBezTo>
                  <a:cubicBezTo>
                    <a:pt x="20241" y="17383"/>
                    <a:pt x="24051" y="15478"/>
                    <a:pt x="26908" y="15478"/>
                  </a:cubicBezTo>
                  <a:cubicBezTo>
                    <a:pt x="30718" y="15478"/>
                    <a:pt x="33576" y="16431"/>
                    <a:pt x="35481" y="19288"/>
                  </a:cubicBezTo>
                  <a:lnTo>
                    <a:pt x="35481" y="19288"/>
                  </a:lnTo>
                  <a:cubicBezTo>
                    <a:pt x="37386" y="21193"/>
                    <a:pt x="39291" y="25003"/>
                    <a:pt x="39291" y="27861"/>
                  </a:cubicBezTo>
                  <a:cubicBezTo>
                    <a:pt x="39291" y="30718"/>
                    <a:pt x="38338" y="34528"/>
                    <a:pt x="36433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57939" y="173116"/>
              <a:ext cx="54768" cy="55483"/>
            </a:xfrm>
            <a:custGeom>
              <a:avLst/>
              <a:gdLst/>
              <a:ahLst/>
              <a:cxnLst/>
              <a:rect l="l" t="t" r="r" b="b"/>
              <a:pathLst>
                <a:path w="54768" h="55483" extrusionOk="0">
                  <a:moveTo>
                    <a:pt x="46911" y="46911"/>
                  </a:moveTo>
                  <a:cubicBezTo>
                    <a:pt x="57388" y="36433"/>
                    <a:pt x="57388" y="18336"/>
                    <a:pt x="46911" y="7858"/>
                  </a:cubicBez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3573" y="52626"/>
                    <a:pt x="20241" y="55483"/>
                    <a:pt x="27861" y="55483"/>
                  </a:cubicBezTo>
                  <a:cubicBezTo>
                    <a:pt x="35481" y="55483"/>
                    <a:pt x="42148" y="52626"/>
                    <a:pt x="46911" y="46911"/>
                  </a:cubicBezTo>
                  <a:close/>
                  <a:moveTo>
                    <a:pt x="15478" y="26908"/>
                  </a:moveTo>
                  <a:cubicBezTo>
                    <a:pt x="15478" y="23098"/>
                    <a:pt x="16431" y="20241"/>
                    <a:pt x="19288" y="18336"/>
                  </a:cubicBezTo>
                  <a:cubicBezTo>
                    <a:pt x="21193" y="16431"/>
                    <a:pt x="25003" y="14526"/>
                    <a:pt x="27861" y="14526"/>
                  </a:cubicBezTo>
                  <a:cubicBezTo>
                    <a:pt x="31671" y="14526"/>
                    <a:pt x="34528" y="15478"/>
                    <a:pt x="36433" y="18336"/>
                  </a:cubicBezTo>
                  <a:cubicBezTo>
                    <a:pt x="41196" y="23098"/>
                    <a:pt x="41196" y="31671"/>
                    <a:pt x="36433" y="36433"/>
                  </a:cubicBezTo>
                  <a:cubicBezTo>
                    <a:pt x="31671" y="41196"/>
                    <a:pt x="23098" y="41196"/>
                    <a:pt x="18336" y="36433"/>
                  </a:cubicBezTo>
                  <a:cubicBezTo>
                    <a:pt x="16431" y="33576"/>
                    <a:pt x="15478" y="30718"/>
                    <a:pt x="15478" y="2690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434590" y="733425"/>
              <a:ext cx="681990" cy="428625"/>
            </a:xfrm>
            <a:custGeom>
              <a:avLst/>
              <a:gdLst/>
              <a:ahLst/>
              <a:cxnLst/>
              <a:rect l="l" t="t" r="r" b="b"/>
              <a:pathLst>
                <a:path w="681990" h="428625" extrusionOk="0">
                  <a:moveTo>
                    <a:pt x="340995" y="428625"/>
                  </a:moveTo>
                  <a:cubicBezTo>
                    <a:pt x="421957" y="428625"/>
                    <a:pt x="499110" y="397192"/>
                    <a:pt x="556260" y="340042"/>
                  </a:cubicBezTo>
                  <a:lnTo>
                    <a:pt x="681990" y="214313"/>
                  </a:lnTo>
                  <a:lnTo>
                    <a:pt x="556260" y="88583"/>
                  </a:lnTo>
                  <a:cubicBezTo>
                    <a:pt x="499110" y="31433"/>
                    <a:pt x="422910" y="0"/>
                    <a:pt x="340995" y="0"/>
                  </a:cubicBezTo>
                  <a:cubicBezTo>
                    <a:pt x="259080" y="0"/>
                    <a:pt x="182880" y="31433"/>
                    <a:pt x="125730" y="88583"/>
                  </a:cubicBezTo>
                  <a:lnTo>
                    <a:pt x="0" y="214313"/>
                  </a:lnTo>
                  <a:lnTo>
                    <a:pt x="125730" y="340042"/>
                  </a:lnTo>
                  <a:cubicBezTo>
                    <a:pt x="182880" y="397192"/>
                    <a:pt x="259080" y="428625"/>
                    <a:pt x="340995" y="428625"/>
                  </a:cubicBezTo>
                  <a:close/>
                  <a:moveTo>
                    <a:pt x="136207" y="100013"/>
                  </a:moveTo>
                  <a:cubicBezTo>
                    <a:pt x="190500" y="45720"/>
                    <a:pt x="262890" y="16192"/>
                    <a:pt x="340042" y="16192"/>
                  </a:cubicBezTo>
                  <a:cubicBezTo>
                    <a:pt x="417195" y="16192"/>
                    <a:pt x="489585" y="45720"/>
                    <a:pt x="543878" y="100013"/>
                  </a:cubicBezTo>
                  <a:lnTo>
                    <a:pt x="659130" y="215265"/>
                  </a:lnTo>
                  <a:lnTo>
                    <a:pt x="543878" y="330517"/>
                  </a:lnTo>
                  <a:cubicBezTo>
                    <a:pt x="489585" y="384810"/>
                    <a:pt x="417195" y="414338"/>
                    <a:pt x="340042" y="414338"/>
                  </a:cubicBezTo>
                  <a:cubicBezTo>
                    <a:pt x="262890" y="414338"/>
                    <a:pt x="190500" y="384810"/>
                    <a:pt x="136207" y="330517"/>
                  </a:cubicBezTo>
                  <a:lnTo>
                    <a:pt x="20955" y="215265"/>
                  </a:lnTo>
                  <a:lnTo>
                    <a:pt x="136207" y="10001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720722" y="525112"/>
              <a:ext cx="107819" cy="106394"/>
            </a:xfrm>
            <a:custGeom>
              <a:avLst/>
              <a:gdLst/>
              <a:ahLst/>
              <a:cxnLst/>
              <a:rect l="l" t="t" r="r" b="b"/>
              <a:pathLst>
                <a:path w="107819" h="106394" extrusionOk="0">
                  <a:moveTo>
                    <a:pt x="63434" y="94012"/>
                  </a:moveTo>
                  <a:cubicBezTo>
                    <a:pt x="63434" y="93060"/>
                    <a:pt x="63434" y="92107"/>
                    <a:pt x="64387" y="91155"/>
                  </a:cubicBezTo>
                  <a:cubicBezTo>
                    <a:pt x="65340" y="92107"/>
                    <a:pt x="65340" y="93060"/>
                    <a:pt x="66292" y="93060"/>
                  </a:cubicBezTo>
                  <a:cubicBezTo>
                    <a:pt x="70102" y="96870"/>
                    <a:pt x="74865" y="98775"/>
                    <a:pt x="79627" y="98775"/>
                  </a:cubicBezTo>
                  <a:cubicBezTo>
                    <a:pt x="79627" y="98775"/>
                    <a:pt x="79627" y="98775"/>
                    <a:pt x="79627" y="98775"/>
                  </a:cubicBezTo>
                  <a:cubicBezTo>
                    <a:pt x="84390" y="98775"/>
                    <a:pt x="90105" y="96870"/>
                    <a:pt x="92962" y="93060"/>
                  </a:cubicBezTo>
                  <a:cubicBezTo>
                    <a:pt x="100582" y="85440"/>
                    <a:pt x="100582" y="73057"/>
                    <a:pt x="92962" y="65437"/>
                  </a:cubicBezTo>
                  <a:lnTo>
                    <a:pt x="92962" y="65437"/>
                  </a:lnTo>
                  <a:cubicBezTo>
                    <a:pt x="92009" y="64485"/>
                    <a:pt x="92009" y="64485"/>
                    <a:pt x="91057" y="63532"/>
                  </a:cubicBezTo>
                  <a:cubicBezTo>
                    <a:pt x="92009" y="63532"/>
                    <a:pt x="92962" y="63532"/>
                    <a:pt x="93915" y="62580"/>
                  </a:cubicBezTo>
                  <a:cubicBezTo>
                    <a:pt x="98677" y="61627"/>
                    <a:pt x="103440" y="57817"/>
                    <a:pt x="105345" y="54007"/>
                  </a:cubicBezTo>
                  <a:cubicBezTo>
                    <a:pt x="108202" y="49245"/>
                    <a:pt x="108202" y="44482"/>
                    <a:pt x="107250" y="39720"/>
                  </a:cubicBezTo>
                  <a:cubicBezTo>
                    <a:pt x="106297" y="34957"/>
                    <a:pt x="102487" y="30195"/>
                    <a:pt x="98677" y="28290"/>
                  </a:cubicBezTo>
                  <a:cubicBezTo>
                    <a:pt x="93915" y="25432"/>
                    <a:pt x="89152" y="25432"/>
                    <a:pt x="84390" y="26385"/>
                  </a:cubicBezTo>
                  <a:lnTo>
                    <a:pt x="84390" y="26385"/>
                  </a:lnTo>
                  <a:cubicBezTo>
                    <a:pt x="83437" y="26385"/>
                    <a:pt x="82484" y="27337"/>
                    <a:pt x="81532" y="27337"/>
                  </a:cubicBezTo>
                  <a:cubicBezTo>
                    <a:pt x="81532" y="26385"/>
                    <a:pt x="82484" y="25432"/>
                    <a:pt x="82484" y="24480"/>
                  </a:cubicBezTo>
                  <a:cubicBezTo>
                    <a:pt x="85342" y="14002"/>
                    <a:pt x="78675" y="3525"/>
                    <a:pt x="69150" y="667"/>
                  </a:cubicBezTo>
                  <a:cubicBezTo>
                    <a:pt x="58672" y="-2190"/>
                    <a:pt x="48195" y="4477"/>
                    <a:pt x="45337" y="14002"/>
                  </a:cubicBezTo>
                  <a:cubicBezTo>
                    <a:pt x="45337" y="14955"/>
                    <a:pt x="45337" y="15907"/>
                    <a:pt x="44384" y="16860"/>
                  </a:cubicBezTo>
                  <a:cubicBezTo>
                    <a:pt x="43432" y="15907"/>
                    <a:pt x="43432" y="14955"/>
                    <a:pt x="42480" y="14955"/>
                  </a:cubicBezTo>
                  <a:lnTo>
                    <a:pt x="42480" y="14955"/>
                  </a:lnTo>
                  <a:cubicBezTo>
                    <a:pt x="34859" y="7335"/>
                    <a:pt x="22477" y="7335"/>
                    <a:pt x="14857" y="14955"/>
                  </a:cubicBezTo>
                  <a:cubicBezTo>
                    <a:pt x="11047" y="18765"/>
                    <a:pt x="9142" y="23527"/>
                    <a:pt x="9142" y="28290"/>
                  </a:cubicBezTo>
                  <a:cubicBezTo>
                    <a:pt x="9142" y="33052"/>
                    <a:pt x="11047" y="38767"/>
                    <a:pt x="14857" y="41625"/>
                  </a:cubicBezTo>
                  <a:cubicBezTo>
                    <a:pt x="15809" y="42577"/>
                    <a:pt x="15809" y="42577"/>
                    <a:pt x="16762" y="43530"/>
                  </a:cubicBezTo>
                  <a:cubicBezTo>
                    <a:pt x="15809" y="43530"/>
                    <a:pt x="14857" y="43530"/>
                    <a:pt x="13905" y="44482"/>
                  </a:cubicBezTo>
                  <a:cubicBezTo>
                    <a:pt x="9142" y="45435"/>
                    <a:pt x="4380" y="49245"/>
                    <a:pt x="2475" y="53055"/>
                  </a:cubicBezTo>
                  <a:cubicBezTo>
                    <a:pt x="-383" y="57817"/>
                    <a:pt x="-383" y="62580"/>
                    <a:pt x="570" y="67342"/>
                  </a:cubicBezTo>
                  <a:cubicBezTo>
                    <a:pt x="3427" y="77820"/>
                    <a:pt x="13905" y="83535"/>
                    <a:pt x="24382" y="80677"/>
                  </a:cubicBezTo>
                  <a:cubicBezTo>
                    <a:pt x="25334" y="80677"/>
                    <a:pt x="26287" y="79725"/>
                    <a:pt x="27240" y="79725"/>
                  </a:cubicBezTo>
                  <a:cubicBezTo>
                    <a:pt x="27240" y="80677"/>
                    <a:pt x="26287" y="81630"/>
                    <a:pt x="26287" y="82582"/>
                  </a:cubicBezTo>
                  <a:cubicBezTo>
                    <a:pt x="25334" y="87345"/>
                    <a:pt x="25334" y="93060"/>
                    <a:pt x="28192" y="96870"/>
                  </a:cubicBezTo>
                  <a:cubicBezTo>
                    <a:pt x="31050" y="101632"/>
                    <a:pt x="34859" y="104490"/>
                    <a:pt x="39622" y="105442"/>
                  </a:cubicBezTo>
                  <a:cubicBezTo>
                    <a:pt x="41527" y="105442"/>
                    <a:pt x="43432" y="106395"/>
                    <a:pt x="44384" y="106395"/>
                  </a:cubicBezTo>
                  <a:cubicBezTo>
                    <a:pt x="48195" y="106395"/>
                    <a:pt x="51052" y="105442"/>
                    <a:pt x="53909" y="103537"/>
                  </a:cubicBezTo>
                  <a:cubicBezTo>
                    <a:pt x="59625" y="102585"/>
                    <a:pt x="62482" y="98775"/>
                    <a:pt x="63434" y="94012"/>
                  </a:cubicBezTo>
                  <a:close/>
                  <a:moveTo>
                    <a:pt x="88200" y="40672"/>
                  </a:moveTo>
                  <a:cubicBezTo>
                    <a:pt x="89152" y="40672"/>
                    <a:pt x="90105" y="40672"/>
                    <a:pt x="91057" y="40672"/>
                  </a:cubicBezTo>
                  <a:cubicBezTo>
                    <a:pt x="92009" y="41625"/>
                    <a:pt x="92962" y="41625"/>
                    <a:pt x="92962" y="43530"/>
                  </a:cubicBezTo>
                  <a:cubicBezTo>
                    <a:pt x="93915" y="45435"/>
                    <a:pt x="92009" y="48292"/>
                    <a:pt x="90105" y="48292"/>
                  </a:cubicBezTo>
                  <a:cubicBezTo>
                    <a:pt x="88200" y="49245"/>
                    <a:pt x="85342" y="47340"/>
                    <a:pt x="85342" y="45435"/>
                  </a:cubicBezTo>
                  <a:cubicBezTo>
                    <a:pt x="84390" y="43530"/>
                    <a:pt x="86295" y="41625"/>
                    <a:pt x="88200" y="40672"/>
                  </a:cubicBezTo>
                  <a:close/>
                  <a:moveTo>
                    <a:pt x="20572" y="67342"/>
                  </a:moveTo>
                  <a:cubicBezTo>
                    <a:pt x="18667" y="68295"/>
                    <a:pt x="15809" y="66390"/>
                    <a:pt x="15809" y="64485"/>
                  </a:cubicBezTo>
                  <a:cubicBezTo>
                    <a:pt x="15809" y="63532"/>
                    <a:pt x="15809" y="62580"/>
                    <a:pt x="15809" y="61627"/>
                  </a:cubicBezTo>
                  <a:cubicBezTo>
                    <a:pt x="16762" y="60675"/>
                    <a:pt x="16762" y="59722"/>
                    <a:pt x="18667" y="59722"/>
                  </a:cubicBezTo>
                  <a:lnTo>
                    <a:pt x="18667" y="59722"/>
                  </a:lnTo>
                  <a:cubicBezTo>
                    <a:pt x="18667" y="59722"/>
                    <a:pt x="19620" y="59722"/>
                    <a:pt x="19620" y="59722"/>
                  </a:cubicBezTo>
                  <a:cubicBezTo>
                    <a:pt x="20572" y="59722"/>
                    <a:pt x="20572" y="59722"/>
                    <a:pt x="21525" y="60675"/>
                  </a:cubicBezTo>
                  <a:cubicBezTo>
                    <a:pt x="22477" y="61627"/>
                    <a:pt x="23430" y="61627"/>
                    <a:pt x="23430" y="63532"/>
                  </a:cubicBezTo>
                  <a:cubicBezTo>
                    <a:pt x="24382" y="64485"/>
                    <a:pt x="22477" y="66390"/>
                    <a:pt x="20572" y="67342"/>
                  </a:cubicBezTo>
                  <a:close/>
                  <a:moveTo>
                    <a:pt x="60577" y="76867"/>
                  </a:moveTo>
                  <a:cubicBezTo>
                    <a:pt x="59625" y="74962"/>
                    <a:pt x="57720" y="74010"/>
                    <a:pt x="56767" y="73057"/>
                  </a:cubicBezTo>
                  <a:cubicBezTo>
                    <a:pt x="58672" y="73057"/>
                    <a:pt x="60577" y="72105"/>
                    <a:pt x="62482" y="71152"/>
                  </a:cubicBezTo>
                  <a:cubicBezTo>
                    <a:pt x="61530" y="73057"/>
                    <a:pt x="60577" y="74962"/>
                    <a:pt x="60577" y="76867"/>
                  </a:cubicBezTo>
                  <a:close/>
                  <a:moveTo>
                    <a:pt x="79627" y="74962"/>
                  </a:moveTo>
                  <a:cubicBezTo>
                    <a:pt x="80580" y="74962"/>
                    <a:pt x="81532" y="74962"/>
                    <a:pt x="82484" y="75915"/>
                  </a:cubicBezTo>
                  <a:cubicBezTo>
                    <a:pt x="84390" y="77820"/>
                    <a:pt x="84390" y="79725"/>
                    <a:pt x="82484" y="81630"/>
                  </a:cubicBezTo>
                  <a:cubicBezTo>
                    <a:pt x="81532" y="82582"/>
                    <a:pt x="80580" y="82582"/>
                    <a:pt x="79627" y="82582"/>
                  </a:cubicBezTo>
                  <a:cubicBezTo>
                    <a:pt x="78675" y="82582"/>
                    <a:pt x="77722" y="82582"/>
                    <a:pt x="76770" y="81630"/>
                  </a:cubicBezTo>
                  <a:cubicBezTo>
                    <a:pt x="75817" y="80677"/>
                    <a:pt x="75817" y="79725"/>
                    <a:pt x="75817" y="78772"/>
                  </a:cubicBezTo>
                  <a:cubicBezTo>
                    <a:pt x="75817" y="77820"/>
                    <a:pt x="75817" y="76867"/>
                    <a:pt x="76770" y="75915"/>
                  </a:cubicBezTo>
                  <a:cubicBezTo>
                    <a:pt x="77722" y="75915"/>
                    <a:pt x="78675" y="74962"/>
                    <a:pt x="79627" y="74962"/>
                  </a:cubicBezTo>
                  <a:close/>
                  <a:moveTo>
                    <a:pt x="73912" y="55912"/>
                  </a:moveTo>
                  <a:cubicBezTo>
                    <a:pt x="74865" y="57817"/>
                    <a:pt x="76770" y="58770"/>
                    <a:pt x="77722" y="59722"/>
                  </a:cubicBezTo>
                  <a:cubicBezTo>
                    <a:pt x="75817" y="59722"/>
                    <a:pt x="73912" y="60675"/>
                    <a:pt x="72007" y="61627"/>
                  </a:cubicBezTo>
                  <a:cubicBezTo>
                    <a:pt x="72959" y="59722"/>
                    <a:pt x="73912" y="57817"/>
                    <a:pt x="73912" y="55912"/>
                  </a:cubicBezTo>
                  <a:close/>
                  <a:moveTo>
                    <a:pt x="71055" y="36862"/>
                  </a:moveTo>
                  <a:cubicBezTo>
                    <a:pt x="70102" y="38767"/>
                    <a:pt x="70102" y="40672"/>
                    <a:pt x="69150" y="42577"/>
                  </a:cubicBezTo>
                  <a:cubicBezTo>
                    <a:pt x="68197" y="41625"/>
                    <a:pt x="68197" y="40672"/>
                    <a:pt x="67245" y="40672"/>
                  </a:cubicBezTo>
                  <a:cubicBezTo>
                    <a:pt x="66292" y="39720"/>
                    <a:pt x="66292" y="39720"/>
                    <a:pt x="65340" y="38767"/>
                  </a:cubicBezTo>
                  <a:cubicBezTo>
                    <a:pt x="68197" y="37815"/>
                    <a:pt x="70102" y="37815"/>
                    <a:pt x="71055" y="36862"/>
                  </a:cubicBezTo>
                  <a:close/>
                  <a:moveTo>
                    <a:pt x="59625" y="17812"/>
                  </a:moveTo>
                  <a:cubicBezTo>
                    <a:pt x="60577" y="15907"/>
                    <a:pt x="62482" y="14002"/>
                    <a:pt x="64387" y="14955"/>
                  </a:cubicBezTo>
                  <a:cubicBezTo>
                    <a:pt x="66292" y="15907"/>
                    <a:pt x="68197" y="17812"/>
                    <a:pt x="67245" y="19717"/>
                  </a:cubicBezTo>
                  <a:cubicBezTo>
                    <a:pt x="66292" y="21622"/>
                    <a:pt x="64387" y="23527"/>
                    <a:pt x="62482" y="22575"/>
                  </a:cubicBezTo>
                  <a:cubicBezTo>
                    <a:pt x="60577" y="22575"/>
                    <a:pt x="59625" y="20670"/>
                    <a:pt x="59625" y="17812"/>
                  </a:cubicBezTo>
                  <a:close/>
                  <a:moveTo>
                    <a:pt x="48195" y="31147"/>
                  </a:moveTo>
                  <a:cubicBezTo>
                    <a:pt x="49147" y="33052"/>
                    <a:pt x="51052" y="34005"/>
                    <a:pt x="52005" y="34957"/>
                  </a:cubicBezTo>
                  <a:cubicBezTo>
                    <a:pt x="50100" y="34957"/>
                    <a:pt x="48195" y="35910"/>
                    <a:pt x="46290" y="36862"/>
                  </a:cubicBezTo>
                  <a:cubicBezTo>
                    <a:pt x="47242" y="34005"/>
                    <a:pt x="48195" y="32100"/>
                    <a:pt x="48195" y="31147"/>
                  </a:cubicBezTo>
                  <a:close/>
                  <a:moveTo>
                    <a:pt x="26287" y="31147"/>
                  </a:moveTo>
                  <a:cubicBezTo>
                    <a:pt x="25334" y="30195"/>
                    <a:pt x="25334" y="29242"/>
                    <a:pt x="25334" y="28290"/>
                  </a:cubicBezTo>
                  <a:cubicBezTo>
                    <a:pt x="25334" y="27337"/>
                    <a:pt x="25334" y="26385"/>
                    <a:pt x="26287" y="25432"/>
                  </a:cubicBezTo>
                  <a:cubicBezTo>
                    <a:pt x="27240" y="24480"/>
                    <a:pt x="28192" y="24480"/>
                    <a:pt x="29145" y="24480"/>
                  </a:cubicBezTo>
                  <a:cubicBezTo>
                    <a:pt x="30097" y="24480"/>
                    <a:pt x="31050" y="24480"/>
                    <a:pt x="32002" y="25432"/>
                  </a:cubicBezTo>
                  <a:cubicBezTo>
                    <a:pt x="33907" y="27337"/>
                    <a:pt x="33907" y="29242"/>
                    <a:pt x="32002" y="31147"/>
                  </a:cubicBezTo>
                  <a:cubicBezTo>
                    <a:pt x="30097" y="33052"/>
                    <a:pt x="28192" y="33052"/>
                    <a:pt x="26287" y="31147"/>
                  </a:cubicBezTo>
                  <a:close/>
                  <a:moveTo>
                    <a:pt x="34859" y="52102"/>
                  </a:moveTo>
                  <a:cubicBezTo>
                    <a:pt x="33907" y="50197"/>
                    <a:pt x="32002" y="49245"/>
                    <a:pt x="31050" y="48292"/>
                  </a:cubicBezTo>
                  <a:cubicBezTo>
                    <a:pt x="32955" y="48292"/>
                    <a:pt x="34859" y="47340"/>
                    <a:pt x="36765" y="46387"/>
                  </a:cubicBezTo>
                  <a:cubicBezTo>
                    <a:pt x="35812" y="48292"/>
                    <a:pt x="35812" y="50197"/>
                    <a:pt x="34859" y="52102"/>
                  </a:cubicBezTo>
                  <a:close/>
                  <a:moveTo>
                    <a:pt x="37717" y="71152"/>
                  </a:moveTo>
                  <a:cubicBezTo>
                    <a:pt x="38670" y="69247"/>
                    <a:pt x="38670" y="67342"/>
                    <a:pt x="39622" y="65437"/>
                  </a:cubicBezTo>
                  <a:cubicBezTo>
                    <a:pt x="40575" y="66390"/>
                    <a:pt x="40575" y="67342"/>
                    <a:pt x="41527" y="67342"/>
                  </a:cubicBezTo>
                  <a:cubicBezTo>
                    <a:pt x="42480" y="67342"/>
                    <a:pt x="42480" y="68295"/>
                    <a:pt x="43432" y="69247"/>
                  </a:cubicBezTo>
                  <a:cubicBezTo>
                    <a:pt x="41527" y="69247"/>
                    <a:pt x="39622" y="70200"/>
                    <a:pt x="37717" y="71152"/>
                  </a:cubicBezTo>
                  <a:close/>
                  <a:moveTo>
                    <a:pt x="49147" y="89250"/>
                  </a:moveTo>
                  <a:cubicBezTo>
                    <a:pt x="49147" y="90202"/>
                    <a:pt x="48195" y="91155"/>
                    <a:pt x="47242" y="92107"/>
                  </a:cubicBezTo>
                  <a:cubicBezTo>
                    <a:pt x="46290" y="93060"/>
                    <a:pt x="45337" y="93060"/>
                    <a:pt x="44384" y="92107"/>
                  </a:cubicBezTo>
                  <a:cubicBezTo>
                    <a:pt x="43432" y="92107"/>
                    <a:pt x="42480" y="91155"/>
                    <a:pt x="41527" y="90202"/>
                  </a:cubicBezTo>
                  <a:cubicBezTo>
                    <a:pt x="40575" y="89250"/>
                    <a:pt x="40575" y="88297"/>
                    <a:pt x="41527" y="87345"/>
                  </a:cubicBezTo>
                  <a:cubicBezTo>
                    <a:pt x="41527" y="86392"/>
                    <a:pt x="42480" y="85440"/>
                    <a:pt x="43432" y="84487"/>
                  </a:cubicBezTo>
                  <a:cubicBezTo>
                    <a:pt x="44384" y="84487"/>
                    <a:pt x="44384" y="83535"/>
                    <a:pt x="45337" y="83535"/>
                  </a:cubicBezTo>
                  <a:cubicBezTo>
                    <a:pt x="45337" y="83535"/>
                    <a:pt x="46290" y="83535"/>
                    <a:pt x="46290" y="83535"/>
                  </a:cubicBezTo>
                  <a:cubicBezTo>
                    <a:pt x="47242" y="83535"/>
                    <a:pt x="48195" y="84487"/>
                    <a:pt x="49147" y="85440"/>
                  </a:cubicBezTo>
                  <a:cubicBezTo>
                    <a:pt x="49147" y="87345"/>
                    <a:pt x="49147" y="88297"/>
                    <a:pt x="49147" y="89250"/>
                  </a:cubicBezTo>
                  <a:close/>
                  <a:moveTo>
                    <a:pt x="52005" y="56865"/>
                  </a:moveTo>
                  <a:cubicBezTo>
                    <a:pt x="50100" y="54960"/>
                    <a:pt x="50100" y="53055"/>
                    <a:pt x="52005" y="51150"/>
                  </a:cubicBezTo>
                  <a:cubicBezTo>
                    <a:pt x="52957" y="50197"/>
                    <a:pt x="53909" y="50197"/>
                    <a:pt x="54862" y="50197"/>
                  </a:cubicBezTo>
                  <a:cubicBezTo>
                    <a:pt x="55815" y="50197"/>
                    <a:pt x="56767" y="50197"/>
                    <a:pt x="57720" y="51150"/>
                  </a:cubicBezTo>
                  <a:cubicBezTo>
                    <a:pt x="58672" y="52102"/>
                    <a:pt x="58672" y="53055"/>
                    <a:pt x="58672" y="54007"/>
                  </a:cubicBezTo>
                  <a:cubicBezTo>
                    <a:pt x="58672" y="54960"/>
                    <a:pt x="58672" y="55912"/>
                    <a:pt x="57720" y="56865"/>
                  </a:cubicBezTo>
                  <a:cubicBezTo>
                    <a:pt x="55815" y="58770"/>
                    <a:pt x="52957" y="58770"/>
                    <a:pt x="52005" y="5686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639377" y="902970"/>
              <a:ext cx="91678" cy="90487"/>
            </a:xfrm>
            <a:custGeom>
              <a:avLst/>
              <a:gdLst/>
              <a:ahLst/>
              <a:cxnLst/>
              <a:rect l="l" t="t" r="r" b="b"/>
              <a:pathLst>
                <a:path w="91678" h="90487" extrusionOk="0">
                  <a:moveTo>
                    <a:pt x="45720" y="90488"/>
                  </a:moveTo>
                  <a:cubicBezTo>
                    <a:pt x="58103" y="90488"/>
                    <a:pt x="69532" y="85725"/>
                    <a:pt x="78105" y="77152"/>
                  </a:cubicBezTo>
                  <a:cubicBezTo>
                    <a:pt x="96203" y="59055"/>
                    <a:pt x="96203" y="30480"/>
                    <a:pt x="78105" y="13335"/>
                  </a:cubicBezTo>
                  <a:cubicBezTo>
                    <a:pt x="69532" y="4763"/>
                    <a:pt x="58103" y="0"/>
                    <a:pt x="45720" y="0"/>
                  </a:cubicBezTo>
                  <a:cubicBezTo>
                    <a:pt x="33338" y="0"/>
                    <a:pt x="21907" y="4763"/>
                    <a:pt x="13335" y="13335"/>
                  </a:cubicBezTo>
                  <a:cubicBezTo>
                    <a:pt x="4763" y="21907"/>
                    <a:pt x="0" y="33338"/>
                    <a:pt x="0" y="45720"/>
                  </a:cubicBezTo>
                  <a:cubicBezTo>
                    <a:pt x="0" y="58102"/>
                    <a:pt x="4763" y="69532"/>
                    <a:pt x="13335" y="78105"/>
                  </a:cubicBezTo>
                  <a:cubicBezTo>
                    <a:pt x="21907" y="85725"/>
                    <a:pt x="33338" y="90488"/>
                    <a:pt x="45720" y="90488"/>
                  </a:cubicBezTo>
                  <a:close/>
                  <a:moveTo>
                    <a:pt x="24765" y="23813"/>
                  </a:moveTo>
                  <a:cubicBezTo>
                    <a:pt x="30480" y="18097"/>
                    <a:pt x="38100" y="15240"/>
                    <a:pt x="45720" y="15240"/>
                  </a:cubicBezTo>
                  <a:cubicBezTo>
                    <a:pt x="53340" y="15240"/>
                    <a:pt x="60960" y="18097"/>
                    <a:pt x="66675" y="23813"/>
                  </a:cubicBezTo>
                  <a:cubicBezTo>
                    <a:pt x="72390" y="29527"/>
                    <a:pt x="75247" y="37147"/>
                    <a:pt x="75247" y="44767"/>
                  </a:cubicBezTo>
                  <a:cubicBezTo>
                    <a:pt x="75247" y="52388"/>
                    <a:pt x="72390" y="60007"/>
                    <a:pt x="66675" y="65722"/>
                  </a:cubicBezTo>
                  <a:cubicBezTo>
                    <a:pt x="55245" y="77152"/>
                    <a:pt x="35242" y="77152"/>
                    <a:pt x="23813" y="65722"/>
                  </a:cubicBezTo>
                  <a:cubicBezTo>
                    <a:pt x="18097" y="60007"/>
                    <a:pt x="15240" y="52388"/>
                    <a:pt x="15240" y="44767"/>
                  </a:cubicBezTo>
                  <a:cubicBezTo>
                    <a:pt x="15240" y="37147"/>
                    <a:pt x="19050" y="29527"/>
                    <a:pt x="24765" y="2381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628900" y="432435"/>
              <a:ext cx="293369" cy="293369"/>
            </a:xfrm>
            <a:custGeom>
              <a:avLst/>
              <a:gdLst/>
              <a:ahLst/>
              <a:cxnLst/>
              <a:rect l="l" t="t" r="r" b="b"/>
              <a:pathLst>
                <a:path w="293369" h="293369" extrusionOk="0">
                  <a:moveTo>
                    <a:pt x="0" y="293370"/>
                  </a:moveTo>
                  <a:lnTo>
                    <a:pt x="17145" y="286703"/>
                  </a:lnTo>
                  <a:cubicBezTo>
                    <a:pt x="58103" y="269557"/>
                    <a:pt x="101918" y="261938"/>
                    <a:pt x="146685" y="261938"/>
                  </a:cubicBezTo>
                  <a:cubicBezTo>
                    <a:pt x="191453" y="261938"/>
                    <a:pt x="235268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7" y="235267"/>
                    <a:pt x="261938" y="191452"/>
                    <a:pt x="261938" y="146685"/>
                  </a:cubicBezTo>
                  <a:cubicBezTo>
                    <a:pt x="261938" y="101917"/>
                    <a:pt x="270510" y="58102"/>
                    <a:pt x="286703" y="17145"/>
                  </a:cubicBezTo>
                  <a:lnTo>
                    <a:pt x="293370" y="0"/>
                  </a:lnTo>
                  <a:lnTo>
                    <a:pt x="276225" y="6667"/>
                  </a:lnTo>
                  <a:cubicBezTo>
                    <a:pt x="235268" y="23813"/>
                    <a:pt x="191453" y="31432"/>
                    <a:pt x="146685" y="31432"/>
                  </a:cubicBezTo>
                  <a:cubicBezTo>
                    <a:pt x="101918" y="31432"/>
                    <a:pt x="58103" y="22860"/>
                    <a:pt x="17145" y="6667"/>
                  </a:cubicBezTo>
                  <a:lnTo>
                    <a:pt x="0" y="0"/>
                  </a:lnTo>
                  <a:lnTo>
                    <a:pt x="6668" y="17145"/>
                  </a:lnTo>
                  <a:cubicBezTo>
                    <a:pt x="23813" y="58102"/>
                    <a:pt x="31432" y="101917"/>
                    <a:pt x="31432" y="146685"/>
                  </a:cubicBezTo>
                  <a:cubicBezTo>
                    <a:pt x="31432" y="191452"/>
                    <a:pt x="22860" y="235267"/>
                    <a:pt x="6668" y="276225"/>
                  </a:cubicBezTo>
                  <a:lnTo>
                    <a:pt x="0" y="293370"/>
                  </a:lnTo>
                  <a:close/>
                  <a:moveTo>
                    <a:pt x="46672" y="146685"/>
                  </a:moveTo>
                  <a:cubicBezTo>
                    <a:pt x="46672" y="105727"/>
                    <a:pt x="40005" y="65722"/>
                    <a:pt x="26670" y="27622"/>
                  </a:cubicBezTo>
                  <a:cubicBezTo>
                    <a:pt x="102870" y="54292"/>
                    <a:pt x="188595" y="54292"/>
                    <a:pt x="265747" y="27622"/>
                  </a:cubicBezTo>
                  <a:cubicBezTo>
                    <a:pt x="252413" y="65722"/>
                    <a:pt x="245745" y="105727"/>
                    <a:pt x="245745" y="146685"/>
                  </a:cubicBezTo>
                  <a:cubicBezTo>
                    <a:pt x="245745" y="187642"/>
                    <a:pt x="252413" y="227648"/>
                    <a:pt x="265747" y="265748"/>
                  </a:cubicBezTo>
                  <a:cubicBezTo>
                    <a:pt x="188595" y="239077"/>
                    <a:pt x="103822" y="239077"/>
                    <a:pt x="26670" y="265748"/>
                  </a:cubicBezTo>
                  <a:cubicBezTo>
                    <a:pt x="40005" y="227648"/>
                    <a:pt x="46672" y="187642"/>
                    <a:pt x="46672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862976" y="919876"/>
              <a:ext cx="55483" cy="56435"/>
            </a:xfrm>
            <a:custGeom>
              <a:avLst/>
              <a:gdLst/>
              <a:ahLst/>
              <a:cxnLst/>
              <a:rect l="l" t="t" r="r" b="b"/>
              <a:pathLst>
                <a:path w="55483" h="56435" extrusionOk="0">
                  <a:moveTo>
                    <a:pt x="26908" y="56436"/>
                  </a:moveTo>
                  <a:cubicBezTo>
                    <a:pt x="34528" y="56436"/>
                    <a:pt x="41196" y="53578"/>
                    <a:pt x="46911" y="47863"/>
                  </a:cubicBezTo>
                  <a:cubicBezTo>
                    <a:pt x="52626" y="42148"/>
                    <a:pt x="55483" y="35481"/>
                    <a:pt x="55483" y="27861"/>
                  </a:cubicBezTo>
                  <a:cubicBezTo>
                    <a:pt x="55483" y="20241"/>
                    <a:pt x="52626" y="13573"/>
                    <a:pt x="46911" y="7858"/>
                  </a:cubicBez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2621" y="53578"/>
                    <a:pt x="20241" y="56436"/>
                    <a:pt x="26908" y="56436"/>
                  </a:cubicBezTo>
                  <a:close/>
                  <a:moveTo>
                    <a:pt x="18336" y="19288"/>
                  </a:moveTo>
                  <a:cubicBezTo>
                    <a:pt x="20241" y="17383"/>
                    <a:pt x="24051" y="15478"/>
                    <a:pt x="26908" y="15478"/>
                  </a:cubicBezTo>
                  <a:cubicBezTo>
                    <a:pt x="29766" y="15478"/>
                    <a:pt x="33576" y="16431"/>
                    <a:pt x="35481" y="19288"/>
                  </a:cubicBezTo>
                  <a:cubicBezTo>
                    <a:pt x="37386" y="21193"/>
                    <a:pt x="39291" y="25003"/>
                    <a:pt x="39291" y="27861"/>
                  </a:cubicBezTo>
                  <a:cubicBezTo>
                    <a:pt x="39291" y="30718"/>
                    <a:pt x="38338" y="34528"/>
                    <a:pt x="35481" y="36433"/>
                  </a:cubicBezTo>
                  <a:cubicBezTo>
                    <a:pt x="30718" y="41196"/>
                    <a:pt x="22146" y="41196"/>
                    <a:pt x="17383" y="36433"/>
                  </a:cubicBezTo>
                  <a:cubicBezTo>
                    <a:pt x="15478" y="34528"/>
                    <a:pt x="13573" y="30718"/>
                    <a:pt x="13573" y="27861"/>
                  </a:cubicBezTo>
                  <a:cubicBezTo>
                    <a:pt x="13573" y="25003"/>
                    <a:pt x="15478" y="21193"/>
                    <a:pt x="18336" y="1928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116580" y="666511"/>
              <a:ext cx="55482" cy="56435"/>
            </a:xfrm>
            <a:custGeom>
              <a:avLst/>
              <a:gdLst/>
              <a:ahLst/>
              <a:cxnLst/>
              <a:rect l="l" t="t" r="r" b="b"/>
              <a:pathLst>
                <a:path w="55482" h="56435" extrusionOk="0">
                  <a:moveTo>
                    <a:pt x="47625" y="46911"/>
                  </a:moveTo>
                  <a:cubicBezTo>
                    <a:pt x="58102" y="36433"/>
                    <a:pt x="58102" y="18336"/>
                    <a:pt x="47625" y="7858"/>
                  </a:cubicBezTo>
                  <a:cubicBezTo>
                    <a:pt x="37147" y="-2619"/>
                    <a:pt x="19050" y="-2619"/>
                    <a:pt x="8572" y="7858"/>
                  </a:cubicBezTo>
                  <a:cubicBezTo>
                    <a:pt x="2857" y="13573"/>
                    <a:pt x="0" y="20241"/>
                    <a:pt x="0" y="27861"/>
                  </a:cubicBezTo>
                  <a:cubicBezTo>
                    <a:pt x="0" y="35481"/>
                    <a:pt x="2857" y="42148"/>
                    <a:pt x="8572" y="47863"/>
                  </a:cubicBezTo>
                  <a:cubicBezTo>
                    <a:pt x="14288" y="53578"/>
                    <a:pt x="20955" y="56436"/>
                    <a:pt x="28575" y="56436"/>
                  </a:cubicBezTo>
                  <a:cubicBezTo>
                    <a:pt x="36195" y="56436"/>
                    <a:pt x="41910" y="52626"/>
                    <a:pt x="47625" y="46911"/>
                  </a:cubicBezTo>
                  <a:close/>
                  <a:moveTo>
                    <a:pt x="19050" y="18336"/>
                  </a:moveTo>
                  <a:cubicBezTo>
                    <a:pt x="21907" y="15478"/>
                    <a:pt x="24765" y="14526"/>
                    <a:pt x="27622" y="14526"/>
                  </a:cubicBezTo>
                  <a:cubicBezTo>
                    <a:pt x="30480" y="14526"/>
                    <a:pt x="34290" y="15478"/>
                    <a:pt x="36195" y="18336"/>
                  </a:cubicBezTo>
                  <a:cubicBezTo>
                    <a:pt x="40957" y="23098"/>
                    <a:pt x="40957" y="31671"/>
                    <a:pt x="36195" y="36433"/>
                  </a:cubicBezTo>
                  <a:cubicBezTo>
                    <a:pt x="31432" y="41196"/>
                    <a:pt x="22860" y="41196"/>
                    <a:pt x="18097" y="36433"/>
                  </a:cubicBezTo>
                  <a:cubicBezTo>
                    <a:pt x="14288" y="31671"/>
                    <a:pt x="14288" y="23098"/>
                    <a:pt x="19050" y="18336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099434" y="442674"/>
              <a:ext cx="90487" cy="91678"/>
            </a:xfrm>
            <a:custGeom>
              <a:avLst/>
              <a:gdLst/>
              <a:ahLst/>
              <a:cxnLst/>
              <a:rect l="l" t="t" r="r" b="b"/>
              <a:pathLst>
                <a:path w="90487" h="91678" extrusionOk="0">
                  <a:moveTo>
                    <a:pt x="77153" y="78343"/>
                  </a:moveTo>
                  <a:cubicBezTo>
                    <a:pt x="85725" y="69771"/>
                    <a:pt x="90488" y="58341"/>
                    <a:pt x="90488" y="45958"/>
                  </a:cubicBezTo>
                  <a:cubicBezTo>
                    <a:pt x="90488" y="33576"/>
                    <a:pt x="85725" y="22146"/>
                    <a:pt x="77153" y="13573"/>
                  </a:cubicBezTo>
                  <a:cubicBezTo>
                    <a:pt x="59055" y="-4524"/>
                    <a:pt x="30480" y="-4524"/>
                    <a:pt x="13335" y="13573"/>
                  </a:cubicBezTo>
                  <a:cubicBezTo>
                    <a:pt x="4763" y="22146"/>
                    <a:pt x="0" y="33576"/>
                    <a:pt x="0" y="45958"/>
                  </a:cubicBezTo>
                  <a:cubicBezTo>
                    <a:pt x="0" y="58341"/>
                    <a:pt x="4763" y="69771"/>
                    <a:pt x="13335" y="78343"/>
                  </a:cubicBezTo>
                  <a:cubicBezTo>
                    <a:pt x="21908" y="86916"/>
                    <a:pt x="33338" y="91678"/>
                    <a:pt x="45720" y="91678"/>
                  </a:cubicBezTo>
                  <a:cubicBezTo>
                    <a:pt x="57150" y="91678"/>
                    <a:pt x="68580" y="86916"/>
                    <a:pt x="77153" y="78343"/>
                  </a:cubicBezTo>
                  <a:close/>
                  <a:moveTo>
                    <a:pt x="23813" y="67866"/>
                  </a:moveTo>
                  <a:cubicBezTo>
                    <a:pt x="18097" y="62151"/>
                    <a:pt x="15240" y="54531"/>
                    <a:pt x="15240" y="46911"/>
                  </a:cubicBezTo>
                  <a:cubicBezTo>
                    <a:pt x="15240" y="39291"/>
                    <a:pt x="18097" y="31671"/>
                    <a:pt x="23813" y="25956"/>
                  </a:cubicBezTo>
                  <a:cubicBezTo>
                    <a:pt x="29528" y="20241"/>
                    <a:pt x="37147" y="17383"/>
                    <a:pt x="44768" y="17383"/>
                  </a:cubicBezTo>
                  <a:cubicBezTo>
                    <a:pt x="52388" y="17383"/>
                    <a:pt x="60008" y="20241"/>
                    <a:pt x="65722" y="25956"/>
                  </a:cubicBezTo>
                  <a:cubicBezTo>
                    <a:pt x="71438" y="31671"/>
                    <a:pt x="74295" y="39291"/>
                    <a:pt x="74295" y="46911"/>
                  </a:cubicBezTo>
                  <a:cubicBezTo>
                    <a:pt x="74295" y="54531"/>
                    <a:pt x="71438" y="62151"/>
                    <a:pt x="65722" y="67866"/>
                  </a:cubicBezTo>
                  <a:cubicBezTo>
                    <a:pt x="54293" y="79296"/>
                    <a:pt x="35243" y="79296"/>
                    <a:pt x="23813" y="67866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627584" y="438864"/>
              <a:ext cx="90725" cy="90725"/>
            </a:xfrm>
            <a:custGeom>
              <a:avLst/>
              <a:gdLst/>
              <a:ahLst/>
              <a:cxnLst/>
              <a:rect l="l" t="t" r="r" b="b"/>
              <a:pathLst>
                <a:path w="90725" h="90725" extrusionOk="0">
                  <a:moveTo>
                    <a:pt x="77391" y="78343"/>
                  </a:moveTo>
                  <a:cubicBezTo>
                    <a:pt x="85963" y="69771"/>
                    <a:pt x="90726" y="58341"/>
                    <a:pt x="90726" y="45958"/>
                  </a:cubicBezTo>
                  <a:cubicBezTo>
                    <a:pt x="90726" y="33576"/>
                    <a:pt x="85963" y="22146"/>
                    <a:pt x="77391" y="13573"/>
                  </a:cubicBezTo>
                  <a:cubicBezTo>
                    <a:pt x="59293" y="-4524"/>
                    <a:pt x="30718" y="-4524"/>
                    <a:pt x="13573" y="13573"/>
                  </a:cubicBezTo>
                  <a:cubicBezTo>
                    <a:pt x="-4524" y="31671"/>
                    <a:pt x="-4524" y="60246"/>
                    <a:pt x="13573" y="77391"/>
                  </a:cubicBezTo>
                  <a:cubicBezTo>
                    <a:pt x="22146" y="85963"/>
                    <a:pt x="34528" y="90726"/>
                    <a:pt x="45958" y="90726"/>
                  </a:cubicBezTo>
                  <a:cubicBezTo>
                    <a:pt x="57388" y="90726"/>
                    <a:pt x="68818" y="86916"/>
                    <a:pt x="77391" y="78343"/>
                  </a:cubicBezTo>
                  <a:close/>
                  <a:moveTo>
                    <a:pt x="24051" y="25003"/>
                  </a:moveTo>
                  <a:cubicBezTo>
                    <a:pt x="29766" y="19288"/>
                    <a:pt x="37386" y="16431"/>
                    <a:pt x="45006" y="16431"/>
                  </a:cubicBezTo>
                  <a:cubicBezTo>
                    <a:pt x="52626" y="16431"/>
                    <a:pt x="60246" y="19288"/>
                    <a:pt x="65961" y="25003"/>
                  </a:cubicBezTo>
                  <a:cubicBezTo>
                    <a:pt x="71676" y="30718"/>
                    <a:pt x="74533" y="38338"/>
                    <a:pt x="74533" y="45958"/>
                  </a:cubicBezTo>
                  <a:cubicBezTo>
                    <a:pt x="74533" y="53578"/>
                    <a:pt x="71676" y="61198"/>
                    <a:pt x="65961" y="66913"/>
                  </a:cubicBezTo>
                  <a:cubicBezTo>
                    <a:pt x="54531" y="78343"/>
                    <a:pt x="35481" y="78343"/>
                    <a:pt x="23098" y="66913"/>
                  </a:cubicBezTo>
                  <a:cubicBezTo>
                    <a:pt x="12621" y="55483"/>
                    <a:pt x="12621" y="36433"/>
                    <a:pt x="24051" y="2500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191702" y="238125"/>
              <a:ext cx="428625" cy="681989"/>
            </a:xfrm>
            <a:custGeom>
              <a:avLst/>
              <a:gdLst/>
              <a:ahLst/>
              <a:cxnLst/>
              <a:rect l="l" t="t" r="r" b="b"/>
              <a:pathLst>
                <a:path w="428625" h="681989" extrusionOk="0">
                  <a:moveTo>
                    <a:pt x="214313" y="681990"/>
                  </a:moveTo>
                  <a:lnTo>
                    <a:pt x="340042" y="556260"/>
                  </a:lnTo>
                  <a:lnTo>
                    <a:pt x="340042" y="556260"/>
                  </a:lnTo>
                  <a:cubicBezTo>
                    <a:pt x="397192" y="499110"/>
                    <a:pt x="428625" y="422910"/>
                    <a:pt x="428625" y="340995"/>
                  </a:cubicBezTo>
                  <a:cubicBezTo>
                    <a:pt x="428625" y="260033"/>
                    <a:pt x="397192" y="182880"/>
                    <a:pt x="340042" y="125730"/>
                  </a:cubicBezTo>
                  <a:lnTo>
                    <a:pt x="214313" y="0"/>
                  </a:lnTo>
                  <a:lnTo>
                    <a:pt x="88582" y="125730"/>
                  </a:lnTo>
                  <a:cubicBezTo>
                    <a:pt x="31432" y="182880"/>
                    <a:pt x="0" y="259080"/>
                    <a:pt x="0" y="340995"/>
                  </a:cubicBezTo>
                  <a:cubicBezTo>
                    <a:pt x="0" y="421958"/>
                    <a:pt x="31432" y="499110"/>
                    <a:pt x="88582" y="556260"/>
                  </a:cubicBezTo>
                  <a:lnTo>
                    <a:pt x="214313" y="681990"/>
                  </a:lnTo>
                  <a:close/>
                  <a:moveTo>
                    <a:pt x="100013" y="137160"/>
                  </a:moveTo>
                  <a:lnTo>
                    <a:pt x="215265" y="21907"/>
                  </a:lnTo>
                  <a:lnTo>
                    <a:pt x="330517" y="137160"/>
                  </a:lnTo>
                  <a:cubicBezTo>
                    <a:pt x="384810" y="191452"/>
                    <a:pt x="414338" y="263843"/>
                    <a:pt x="414338" y="340995"/>
                  </a:cubicBezTo>
                  <a:cubicBezTo>
                    <a:pt x="414338" y="418148"/>
                    <a:pt x="384810" y="490538"/>
                    <a:pt x="330517" y="544830"/>
                  </a:cubicBezTo>
                  <a:lnTo>
                    <a:pt x="215265" y="660083"/>
                  </a:lnTo>
                  <a:lnTo>
                    <a:pt x="100013" y="544830"/>
                  </a:lnTo>
                  <a:cubicBezTo>
                    <a:pt x="45720" y="490538"/>
                    <a:pt x="16192" y="418148"/>
                    <a:pt x="16192" y="340995"/>
                  </a:cubicBezTo>
                  <a:cubicBezTo>
                    <a:pt x="15240" y="263843"/>
                    <a:pt x="45720" y="191452"/>
                    <a:pt x="100013" y="137160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929890" y="238125"/>
              <a:ext cx="428625" cy="681989"/>
            </a:xfrm>
            <a:custGeom>
              <a:avLst/>
              <a:gdLst/>
              <a:ahLst/>
              <a:cxnLst/>
              <a:rect l="l" t="t" r="r" b="b"/>
              <a:pathLst>
                <a:path w="428625" h="681989" extrusionOk="0">
                  <a:moveTo>
                    <a:pt x="340042" y="555308"/>
                  </a:moveTo>
                  <a:cubicBezTo>
                    <a:pt x="397192" y="498158"/>
                    <a:pt x="428625" y="421958"/>
                    <a:pt x="428625" y="340043"/>
                  </a:cubicBezTo>
                  <a:cubicBezTo>
                    <a:pt x="428625" y="259080"/>
                    <a:pt x="397192" y="181927"/>
                    <a:pt x="340042" y="124777"/>
                  </a:cubicBezTo>
                  <a:lnTo>
                    <a:pt x="214313" y="0"/>
                  </a:lnTo>
                  <a:lnTo>
                    <a:pt x="88582" y="125730"/>
                  </a:lnTo>
                  <a:cubicBezTo>
                    <a:pt x="31432" y="182880"/>
                    <a:pt x="0" y="259080"/>
                    <a:pt x="0" y="340995"/>
                  </a:cubicBezTo>
                  <a:cubicBezTo>
                    <a:pt x="0" y="421958"/>
                    <a:pt x="31432" y="499110"/>
                    <a:pt x="88582" y="556260"/>
                  </a:cubicBezTo>
                  <a:lnTo>
                    <a:pt x="214313" y="681990"/>
                  </a:lnTo>
                  <a:lnTo>
                    <a:pt x="340042" y="555308"/>
                  </a:lnTo>
                  <a:close/>
                  <a:moveTo>
                    <a:pt x="15240" y="340995"/>
                  </a:moveTo>
                  <a:cubicBezTo>
                    <a:pt x="15240" y="263843"/>
                    <a:pt x="44767" y="191452"/>
                    <a:pt x="99060" y="137160"/>
                  </a:cubicBezTo>
                  <a:lnTo>
                    <a:pt x="214313" y="21907"/>
                  </a:lnTo>
                  <a:lnTo>
                    <a:pt x="329565" y="137160"/>
                  </a:lnTo>
                  <a:cubicBezTo>
                    <a:pt x="383857" y="191452"/>
                    <a:pt x="413385" y="263843"/>
                    <a:pt x="413385" y="340995"/>
                  </a:cubicBezTo>
                  <a:cubicBezTo>
                    <a:pt x="413385" y="418148"/>
                    <a:pt x="383857" y="490538"/>
                    <a:pt x="329565" y="544830"/>
                  </a:cubicBezTo>
                  <a:lnTo>
                    <a:pt x="214313" y="660083"/>
                  </a:lnTo>
                  <a:lnTo>
                    <a:pt x="99060" y="544830"/>
                  </a:lnTo>
                  <a:cubicBezTo>
                    <a:pt x="44767" y="490538"/>
                    <a:pt x="15240" y="418148"/>
                    <a:pt x="15240" y="34099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251967" y="521302"/>
              <a:ext cx="106866" cy="107347"/>
            </a:xfrm>
            <a:custGeom>
              <a:avLst/>
              <a:gdLst/>
              <a:ahLst/>
              <a:cxnLst/>
              <a:rect l="l" t="t" r="r" b="b"/>
              <a:pathLst>
                <a:path w="106866" h="107347" extrusionOk="0">
                  <a:moveTo>
                    <a:pt x="61530" y="93060"/>
                  </a:moveTo>
                  <a:cubicBezTo>
                    <a:pt x="61530" y="92107"/>
                    <a:pt x="61530" y="91155"/>
                    <a:pt x="62482" y="90202"/>
                  </a:cubicBezTo>
                  <a:cubicBezTo>
                    <a:pt x="63435" y="91155"/>
                    <a:pt x="63435" y="92107"/>
                    <a:pt x="64387" y="92107"/>
                  </a:cubicBezTo>
                  <a:cubicBezTo>
                    <a:pt x="72007" y="99727"/>
                    <a:pt x="84390" y="99727"/>
                    <a:pt x="92010" y="92107"/>
                  </a:cubicBezTo>
                  <a:cubicBezTo>
                    <a:pt x="95820" y="88297"/>
                    <a:pt x="97725" y="83535"/>
                    <a:pt x="97725" y="78772"/>
                  </a:cubicBezTo>
                  <a:cubicBezTo>
                    <a:pt x="97725" y="74010"/>
                    <a:pt x="95820" y="68295"/>
                    <a:pt x="92010" y="65437"/>
                  </a:cubicBezTo>
                  <a:cubicBezTo>
                    <a:pt x="91057" y="64485"/>
                    <a:pt x="91057" y="64485"/>
                    <a:pt x="90105" y="63532"/>
                  </a:cubicBezTo>
                  <a:cubicBezTo>
                    <a:pt x="91057" y="63532"/>
                    <a:pt x="92010" y="63532"/>
                    <a:pt x="92962" y="62580"/>
                  </a:cubicBezTo>
                  <a:cubicBezTo>
                    <a:pt x="97725" y="61627"/>
                    <a:pt x="102487" y="57817"/>
                    <a:pt x="104392" y="54007"/>
                  </a:cubicBezTo>
                  <a:cubicBezTo>
                    <a:pt x="107250" y="49245"/>
                    <a:pt x="107250" y="44482"/>
                    <a:pt x="106297" y="39720"/>
                  </a:cubicBezTo>
                  <a:cubicBezTo>
                    <a:pt x="105345" y="34957"/>
                    <a:pt x="101535" y="30195"/>
                    <a:pt x="97725" y="28290"/>
                  </a:cubicBezTo>
                  <a:cubicBezTo>
                    <a:pt x="92962" y="25432"/>
                    <a:pt x="88200" y="25432"/>
                    <a:pt x="83437" y="26385"/>
                  </a:cubicBezTo>
                  <a:lnTo>
                    <a:pt x="83437" y="26385"/>
                  </a:lnTo>
                  <a:cubicBezTo>
                    <a:pt x="82485" y="26385"/>
                    <a:pt x="81532" y="27337"/>
                    <a:pt x="80580" y="27337"/>
                  </a:cubicBezTo>
                  <a:cubicBezTo>
                    <a:pt x="80580" y="26385"/>
                    <a:pt x="81532" y="25432"/>
                    <a:pt x="81532" y="24480"/>
                  </a:cubicBezTo>
                  <a:cubicBezTo>
                    <a:pt x="84390" y="14002"/>
                    <a:pt x="77722" y="3525"/>
                    <a:pt x="68197" y="667"/>
                  </a:cubicBezTo>
                  <a:cubicBezTo>
                    <a:pt x="57720" y="-2190"/>
                    <a:pt x="47242" y="4477"/>
                    <a:pt x="44385" y="14002"/>
                  </a:cubicBezTo>
                  <a:cubicBezTo>
                    <a:pt x="44385" y="14955"/>
                    <a:pt x="44385" y="15907"/>
                    <a:pt x="43432" y="16860"/>
                  </a:cubicBezTo>
                  <a:cubicBezTo>
                    <a:pt x="42480" y="15907"/>
                    <a:pt x="42480" y="14955"/>
                    <a:pt x="41527" y="14955"/>
                  </a:cubicBezTo>
                  <a:cubicBezTo>
                    <a:pt x="41527" y="14955"/>
                    <a:pt x="41527" y="14955"/>
                    <a:pt x="41527" y="14955"/>
                  </a:cubicBezTo>
                  <a:cubicBezTo>
                    <a:pt x="37717" y="11145"/>
                    <a:pt x="32955" y="9240"/>
                    <a:pt x="28192" y="9240"/>
                  </a:cubicBezTo>
                  <a:cubicBezTo>
                    <a:pt x="28192" y="9240"/>
                    <a:pt x="28192" y="9240"/>
                    <a:pt x="28192" y="9240"/>
                  </a:cubicBezTo>
                  <a:cubicBezTo>
                    <a:pt x="23430" y="9240"/>
                    <a:pt x="17715" y="11145"/>
                    <a:pt x="14857" y="14955"/>
                  </a:cubicBezTo>
                  <a:cubicBezTo>
                    <a:pt x="7237" y="22575"/>
                    <a:pt x="7237" y="34957"/>
                    <a:pt x="14857" y="42577"/>
                  </a:cubicBezTo>
                  <a:cubicBezTo>
                    <a:pt x="15810" y="43530"/>
                    <a:pt x="15810" y="43530"/>
                    <a:pt x="16762" y="44482"/>
                  </a:cubicBezTo>
                  <a:cubicBezTo>
                    <a:pt x="15810" y="44482"/>
                    <a:pt x="14857" y="44482"/>
                    <a:pt x="13905" y="45435"/>
                  </a:cubicBezTo>
                  <a:cubicBezTo>
                    <a:pt x="9142" y="46387"/>
                    <a:pt x="4380" y="50197"/>
                    <a:pt x="2475" y="54007"/>
                  </a:cubicBezTo>
                  <a:cubicBezTo>
                    <a:pt x="-383" y="58770"/>
                    <a:pt x="-383" y="63532"/>
                    <a:pt x="570" y="68295"/>
                  </a:cubicBezTo>
                  <a:cubicBezTo>
                    <a:pt x="3427" y="78772"/>
                    <a:pt x="13905" y="84487"/>
                    <a:pt x="24382" y="81630"/>
                  </a:cubicBezTo>
                  <a:cubicBezTo>
                    <a:pt x="25335" y="81630"/>
                    <a:pt x="26287" y="80677"/>
                    <a:pt x="27240" y="80677"/>
                  </a:cubicBezTo>
                  <a:cubicBezTo>
                    <a:pt x="27240" y="81630"/>
                    <a:pt x="26287" y="82582"/>
                    <a:pt x="26287" y="83535"/>
                  </a:cubicBezTo>
                  <a:cubicBezTo>
                    <a:pt x="25335" y="88297"/>
                    <a:pt x="25335" y="94012"/>
                    <a:pt x="28192" y="97822"/>
                  </a:cubicBezTo>
                  <a:cubicBezTo>
                    <a:pt x="31050" y="102585"/>
                    <a:pt x="34860" y="105442"/>
                    <a:pt x="39622" y="106395"/>
                  </a:cubicBezTo>
                  <a:cubicBezTo>
                    <a:pt x="41527" y="106395"/>
                    <a:pt x="43432" y="107347"/>
                    <a:pt x="44385" y="107347"/>
                  </a:cubicBezTo>
                  <a:cubicBezTo>
                    <a:pt x="48195" y="107347"/>
                    <a:pt x="51052" y="106395"/>
                    <a:pt x="53910" y="104490"/>
                  </a:cubicBezTo>
                  <a:cubicBezTo>
                    <a:pt x="56767" y="102585"/>
                    <a:pt x="59625" y="98775"/>
                    <a:pt x="61530" y="93060"/>
                  </a:cubicBezTo>
                  <a:close/>
                  <a:moveTo>
                    <a:pt x="85342" y="40672"/>
                  </a:moveTo>
                  <a:cubicBezTo>
                    <a:pt x="86295" y="40672"/>
                    <a:pt x="87247" y="40672"/>
                    <a:pt x="88200" y="40672"/>
                  </a:cubicBezTo>
                  <a:cubicBezTo>
                    <a:pt x="89152" y="41625"/>
                    <a:pt x="90105" y="41625"/>
                    <a:pt x="90105" y="43530"/>
                  </a:cubicBezTo>
                  <a:cubicBezTo>
                    <a:pt x="91057" y="45435"/>
                    <a:pt x="89152" y="48292"/>
                    <a:pt x="87247" y="48292"/>
                  </a:cubicBezTo>
                  <a:cubicBezTo>
                    <a:pt x="85342" y="49245"/>
                    <a:pt x="82485" y="47340"/>
                    <a:pt x="82485" y="45435"/>
                  </a:cubicBezTo>
                  <a:cubicBezTo>
                    <a:pt x="82485" y="43530"/>
                    <a:pt x="83437" y="40672"/>
                    <a:pt x="85342" y="40672"/>
                  </a:cubicBezTo>
                  <a:close/>
                  <a:moveTo>
                    <a:pt x="18667" y="67342"/>
                  </a:moveTo>
                  <a:cubicBezTo>
                    <a:pt x="16762" y="68295"/>
                    <a:pt x="13905" y="66390"/>
                    <a:pt x="13905" y="64485"/>
                  </a:cubicBezTo>
                  <a:cubicBezTo>
                    <a:pt x="13905" y="63532"/>
                    <a:pt x="13905" y="62580"/>
                    <a:pt x="13905" y="61627"/>
                  </a:cubicBezTo>
                  <a:cubicBezTo>
                    <a:pt x="14857" y="60675"/>
                    <a:pt x="14857" y="59722"/>
                    <a:pt x="16762" y="59722"/>
                  </a:cubicBezTo>
                  <a:lnTo>
                    <a:pt x="16762" y="59722"/>
                  </a:lnTo>
                  <a:cubicBezTo>
                    <a:pt x="16762" y="59722"/>
                    <a:pt x="17715" y="59722"/>
                    <a:pt x="17715" y="59722"/>
                  </a:cubicBezTo>
                  <a:cubicBezTo>
                    <a:pt x="18667" y="59722"/>
                    <a:pt x="18667" y="59722"/>
                    <a:pt x="19620" y="60675"/>
                  </a:cubicBezTo>
                  <a:cubicBezTo>
                    <a:pt x="20572" y="61627"/>
                    <a:pt x="21525" y="61627"/>
                    <a:pt x="21525" y="63532"/>
                  </a:cubicBezTo>
                  <a:cubicBezTo>
                    <a:pt x="21525" y="64485"/>
                    <a:pt x="20572" y="66390"/>
                    <a:pt x="18667" y="67342"/>
                  </a:cubicBezTo>
                  <a:close/>
                  <a:moveTo>
                    <a:pt x="58672" y="76867"/>
                  </a:moveTo>
                  <a:cubicBezTo>
                    <a:pt x="57720" y="74962"/>
                    <a:pt x="55815" y="74010"/>
                    <a:pt x="54862" y="73057"/>
                  </a:cubicBezTo>
                  <a:cubicBezTo>
                    <a:pt x="56767" y="73057"/>
                    <a:pt x="58672" y="72105"/>
                    <a:pt x="60577" y="71152"/>
                  </a:cubicBezTo>
                  <a:cubicBezTo>
                    <a:pt x="58672" y="73057"/>
                    <a:pt x="58672" y="74962"/>
                    <a:pt x="58672" y="76867"/>
                  </a:cubicBezTo>
                  <a:close/>
                  <a:moveTo>
                    <a:pt x="77722" y="74962"/>
                  </a:moveTo>
                  <a:cubicBezTo>
                    <a:pt x="78675" y="74962"/>
                    <a:pt x="79627" y="74962"/>
                    <a:pt x="80580" y="75915"/>
                  </a:cubicBezTo>
                  <a:cubicBezTo>
                    <a:pt x="82485" y="77820"/>
                    <a:pt x="82485" y="79725"/>
                    <a:pt x="80580" y="81630"/>
                  </a:cubicBezTo>
                  <a:cubicBezTo>
                    <a:pt x="78675" y="83535"/>
                    <a:pt x="76770" y="83535"/>
                    <a:pt x="74865" y="81630"/>
                  </a:cubicBezTo>
                  <a:cubicBezTo>
                    <a:pt x="73912" y="80677"/>
                    <a:pt x="73912" y="79725"/>
                    <a:pt x="73912" y="78772"/>
                  </a:cubicBezTo>
                  <a:cubicBezTo>
                    <a:pt x="73912" y="77820"/>
                    <a:pt x="73912" y="76867"/>
                    <a:pt x="74865" y="75915"/>
                  </a:cubicBezTo>
                  <a:cubicBezTo>
                    <a:pt x="75817" y="75915"/>
                    <a:pt x="76770" y="74962"/>
                    <a:pt x="77722" y="74962"/>
                  </a:cubicBezTo>
                  <a:close/>
                  <a:moveTo>
                    <a:pt x="71055" y="55912"/>
                  </a:moveTo>
                  <a:cubicBezTo>
                    <a:pt x="72007" y="57817"/>
                    <a:pt x="73912" y="58770"/>
                    <a:pt x="74865" y="59722"/>
                  </a:cubicBezTo>
                  <a:cubicBezTo>
                    <a:pt x="72960" y="59722"/>
                    <a:pt x="71055" y="60675"/>
                    <a:pt x="69150" y="61627"/>
                  </a:cubicBezTo>
                  <a:cubicBezTo>
                    <a:pt x="70102" y="59722"/>
                    <a:pt x="71055" y="57817"/>
                    <a:pt x="71055" y="55912"/>
                  </a:cubicBezTo>
                  <a:close/>
                  <a:moveTo>
                    <a:pt x="69150" y="36862"/>
                  </a:moveTo>
                  <a:cubicBezTo>
                    <a:pt x="68197" y="38767"/>
                    <a:pt x="68197" y="40672"/>
                    <a:pt x="67245" y="42577"/>
                  </a:cubicBezTo>
                  <a:cubicBezTo>
                    <a:pt x="66292" y="41625"/>
                    <a:pt x="66292" y="40672"/>
                    <a:pt x="65340" y="40672"/>
                  </a:cubicBezTo>
                  <a:cubicBezTo>
                    <a:pt x="64387" y="40672"/>
                    <a:pt x="64387" y="39720"/>
                    <a:pt x="63435" y="38767"/>
                  </a:cubicBezTo>
                  <a:cubicBezTo>
                    <a:pt x="65340" y="37815"/>
                    <a:pt x="67245" y="37815"/>
                    <a:pt x="69150" y="36862"/>
                  </a:cubicBezTo>
                  <a:close/>
                  <a:moveTo>
                    <a:pt x="57720" y="17812"/>
                  </a:moveTo>
                  <a:cubicBezTo>
                    <a:pt x="58672" y="15907"/>
                    <a:pt x="60577" y="14002"/>
                    <a:pt x="62482" y="14955"/>
                  </a:cubicBezTo>
                  <a:cubicBezTo>
                    <a:pt x="64387" y="15907"/>
                    <a:pt x="66292" y="17812"/>
                    <a:pt x="65340" y="19717"/>
                  </a:cubicBezTo>
                  <a:cubicBezTo>
                    <a:pt x="65340" y="20670"/>
                    <a:pt x="64387" y="21622"/>
                    <a:pt x="63435" y="22575"/>
                  </a:cubicBezTo>
                  <a:cubicBezTo>
                    <a:pt x="62482" y="23527"/>
                    <a:pt x="61530" y="23527"/>
                    <a:pt x="60577" y="22575"/>
                  </a:cubicBezTo>
                  <a:cubicBezTo>
                    <a:pt x="57720" y="22575"/>
                    <a:pt x="56767" y="19717"/>
                    <a:pt x="57720" y="17812"/>
                  </a:cubicBezTo>
                  <a:close/>
                  <a:moveTo>
                    <a:pt x="46290" y="30195"/>
                  </a:moveTo>
                  <a:cubicBezTo>
                    <a:pt x="47242" y="32100"/>
                    <a:pt x="49147" y="33052"/>
                    <a:pt x="50100" y="34005"/>
                  </a:cubicBezTo>
                  <a:cubicBezTo>
                    <a:pt x="48195" y="34005"/>
                    <a:pt x="46290" y="34957"/>
                    <a:pt x="44385" y="35910"/>
                  </a:cubicBezTo>
                  <a:cubicBezTo>
                    <a:pt x="45337" y="34005"/>
                    <a:pt x="45337" y="32100"/>
                    <a:pt x="46290" y="30195"/>
                  </a:cubicBezTo>
                  <a:close/>
                  <a:moveTo>
                    <a:pt x="23430" y="31147"/>
                  </a:moveTo>
                  <a:cubicBezTo>
                    <a:pt x="21525" y="29242"/>
                    <a:pt x="21525" y="27337"/>
                    <a:pt x="23430" y="25432"/>
                  </a:cubicBezTo>
                  <a:cubicBezTo>
                    <a:pt x="24382" y="24480"/>
                    <a:pt x="25335" y="24480"/>
                    <a:pt x="26287" y="24480"/>
                  </a:cubicBezTo>
                  <a:cubicBezTo>
                    <a:pt x="27240" y="24480"/>
                    <a:pt x="28192" y="24480"/>
                    <a:pt x="29145" y="25432"/>
                  </a:cubicBezTo>
                  <a:lnTo>
                    <a:pt x="29145" y="25432"/>
                  </a:lnTo>
                  <a:cubicBezTo>
                    <a:pt x="30097" y="26385"/>
                    <a:pt x="30097" y="27337"/>
                    <a:pt x="30097" y="28290"/>
                  </a:cubicBezTo>
                  <a:cubicBezTo>
                    <a:pt x="30097" y="29242"/>
                    <a:pt x="30097" y="30195"/>
                    <a:pt x="29145" y="31147"/>
                  </a:cubicBezTo>
                  <a:cubicBezTo>
                    <a:pt x="28192" y="33052"/>
                    <a:pt x="25335" y="33052"/>
                    <a:pt x="23430" y="31147"/>
                  </a:cubicBezTo>
                  <a:close/>
                  <a:moveTo>
                    <a:pt x="32955" y="51150"/>
                  </a:moveTo>
                  <a:cubicBezTo>
                    <a:pt x="32002" y="49245"/>
                    <a:pt x="30097" y="48292"/>
                    <a:pt x="29145" y="47340"/>
                  </a:cubicBezTo>
                  <a:cubicBezTo>
                    <a:pt x="31050" y="47340"/>
                    <a:pt x="32955" y="46387"/>
                    <a:pt x="34860" y="45435"/>
                  </a:cubicBezTo>
                  <a:cubicBezTo>
                    <a:pt x="33907" y="47340"/>
                    <a:pt x="32955" y="49245"/>
                    <a:pt x="32955" y="51150"/>
                  </a:cubicBezTo>
                  <a:close/>
                  <a:moveTo>
                    <a:pt x="34860" y="71152"/>
                  </a:moveTo>
                  <a:cubicBezTo>
                    <a:pt x="35812" y="69247"/>
                    <a:pt x="35812" y="67342"/>
                    <a:pt x="36765" y="65437"/>
                  </a:cubicBezTo>
                  <a:cubicBezTo>
                    <a:pt x="37717" y="66390"/>
                    <a:pt x="37717" y="67342"/>
                    <a:pt x="38670" y="67342"/>
                  </a:cubicBezTo>
                  <a:cubicBezTo>
                    <a:pt x="39622" y="67342"/>
                    <a:pt x="39622" y="68295"/>
                    <a:pt x="40575" y="69247"/>
                  </a:cubicBezTo>
                  <a:cubicBezTo>
                    <a:pt x="38670" y="69247"/>
                    <a:pt x="36765" y="70200"/>
                    <a:pt x="34860" y="71152"/>
                  </a:cubicBezTo>
                  <a:close/>
                  <a:moveTo>
                    <a:pt x="46290" y="89250"/>
                  </a:moveTo>
                  <a:cubicBezTo>
                    <a:pt x="46290" y="90202"/>
                    <a:pt x="45337" y="91155"/>
                    <a:pt x="44385" y="92107"/>
                  </a:cubicBezTo>
                  <a:cubicBezTo>
                    <a:pt x="43432" y="93060"/>
                    <a:pt x="42480" y="93060"/>
                    <a:pt x="41527" y="92107"/>
                  </a:cubicBezTo>
                  <a:cubicBezTo>
                    <a:pt x="40575" y="92107"/>
                    <a:pt x="39622" y="91155"/>
                    <a:pt x="38670" y="90202"/>
                  </a:cubicBezTo>
                  <a:cubicBezTo>
                    <a:pt x="37717" y="89250"/>
                    <a:pt x="37717" y="88297"/>
                    <a:pt x="38670" y="87345"/>
                  </a:cubicBezTo>
                  <a:cubicBezTo>
                    <a:pt x="38670" y="86392"/>
                    <a:pt x="39622" y="85440"/>
                    <a:pt x="40575" y="84487"/>
                  </a:cubicBezTo>
                  <a:cubicBezTo>
                    <a:pt x="41527" y="84487"/>
                    <a:pt x="41527" y="83535"/>
                    <a:pt x="42480" y="83535"/>
                  </a:cubicBezTo>
                  <a:cubicBezTo>
                    <a:pt x="42480" y="83535"/>
                    <a:pt x="43432" y="83535"/>
                    <a:pt x="43432" y="83535"/>
                  </a:cubicBezTo>
                  <a:cubicBezTo>
                    <a:pt x="44385" y="83535"/>
                    <a:pt x="45337" y="84487"/>
                    <a:pt x="46290" y="85440"/>
                  </a:cubicBezTo>
                  <a:cubicBezTo>
                    <a:pt x="46290" y="87345"/>
                    <a:pt x="47242" y="88297"/>
                    <a:pt x="46290" y="89250"/>
                  </a:cubicBezTo>
                  <a:close/>
                  <a:moveTo>
                    <a:pt x="49147" y="56865"/>
                  </a:moveTo>
                  <a:cubicBezTo>
                    <a:pt x="47242" y="54960"/>
                    <a:pt x="47242" y="53055"/>
                    <a:pt x="49147" y="51150"/>
                  </a:cubicBezTo>
                  <a:cubicBezTo>
                    <a:pt x="50100" y="50197"/>
                    <a:pt x="51052" y="50197"/>
                    <a:pt x="52005" y="50197"/>
                  </a:cubicBezTo>
                  <a:cubicBezTo>
                    <a:pt x="52957" y="50197"/>
                    <a:pt x="53910" y="50197"/>
                    <a:pt x="54862" y="51150"/>
                  </a:cubicBezTo>
                  <a:cubicBezTo>
                    <a:pt x="55815" y="52102"/>
                    <a:pt x="55815" y="53055"/>
                    <a:pt x="55815" y="54007"/>
                  </a:cubicBezTo>
                  <a:cubicBezTo>
                    <a:pt x="55815" y="54960"/>
                    <a:pt x="55815" y="55912"/>
                    <a:pt x="54862" y="56865"/>
                  </a:cubicBezTo>
                  <a:cubicBezTo>
                    <a:pt x="52957" y="57817"/>
                    <a:pt x="51052" y="57817"/>
                    <a:pt x="49147" y="5686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644967" y="662701"/>
              <a:ext cx="55483" cy="56435"/>
            </a:xfrm>
            <a:custGeom>
              <a:avLst/>
              <a:gdLst/>
              <a:ahLst/>
              <a:cxnLst/>
              <a:rect l="l" t="t" r="r" b="b"/>
              <a:pathLst>
                <a:path w="55483" h="56435" extrusionOk="0">
                  <a:moveTo>
                    <a:pt x="47625" y="46911"/>
                  </a:moveTo>
                  <a:cubicBezTo>
                    <a:pt x="58103" y="36433"/>
                    <a:pt x="58103" y="18336"/>
                    <a:pt x="47625" y="7858"/>
                  </a:cubicBezTo>
                  <a:cubicBezTo>
                    <a:pt x="37148" y="-2619"/>
                    <a:pt x="19050" y="-2619"/>
                    <a:pt x="8573" y="7858"/>
                  </a:cubicBezTo>
                  <a:cubicBezTo>
                    <a:pt x="2858" y="13573"/>
                    <a:pt x="0" y="20241"/>
                    <a:pt x="0" y="27861"/>
                  </a:cubicBezTo>
                  <a:cubicBezTo>
                    <a:pt x="0" y="35481"/>
                    <a:pt x="2858" y="42148"/>
                    <a:pt x="8573" y="47863"/>
                  </a:cubicBezTo>
                  <a:cubicBezTo>
                    <a:pt x="14288" y="53578"/>
                    <a:pt x="20955" y="56436"/>
                    <a:pt x="28575" y="56436"/>
                  </a:cubicBezTo>
                  <a:cubicBezTo>
                    <a:pt x="36195" y="56436"/>
                    <a:pt x="42863" y="51673"/>
                    <a:pt x="47625" y="46911"/>
                  </a:cubicBezTo>
                  <a:close/>
                  <a:moveTo>
                    <a:pt x="15240" y="26908"/>
                  </a:moveTo>
                  <a:cubicBezTo>
                    <a:pt x="15240" y="23098"/>
                    <a:pt x="16192" y="20241"/>
                    <a:pt x="19050" y="18336"/>
                  </a:cubicBezTo>
                  <a:cubicBezTo>
                    <a:pt x="21908" y="15478"/>
                    <a:pt x="24765" y="14526"/>
                    <a:pt x="27623" y="14526"/>
                  </a:cubicBezTo>
                  <a:cubicBezTo>
                    <a:pt x="30480" y="14526"/>
                    <a:pt x="34290" y="15478"/>
                    <a:pt x="36195" y="18336"/>
                  </a:cubicBezTo>
                  <a:cubicBezTo>
                    <a:pt x="40958" y="23098"/>
                    <a:pt x="40958" y="31671"/>
                    <a:pt x="36195" y="36433"/>
                  </a:cubicBezTo>
                  <a:cubicBezTo>
                    <a:pt x="31433" y="41196"/>
                    <a:pt x="22860" y="41196"/>
                    <a:pt x="18098" y="36433"/>
                  </a:cubicBezTo>
                  <a:cubicBezTo>
                    <a:pt x="17145" y="33576"/>
                    <a:pt x="15240" y="30718"/>
                    <a:pt x="15240" y="2690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361247" y="622696"/>
              <a:ext cx="90487" cy="91678"/>
            </a:xfrm>
            <a:custGeom>
              <a:avLst/>
              <a:gdLst/>
              <a:ahLst/>
              <a:cxnLst/>
              <a:rect l="l" t="t" r="r" b="b"/>
              <a:pathLst>
                <a:path w="90487" h="91678" extrusionOk="0">
                  <a:moveTo>
                    <a:pt x="44768" y="91678"/>
                  </a:moveTo>
                  <a:cubicBezTo>
                    <a:pt x="57150" y="91678"/>
                    <a:pt x="68580" y="86916"/>
                    <a:pt x="77153" y="78343"/>
                  </a:cubicBezTo>
                  <a:cubicBezTo>
                    <a:pt x="85725" y="69771"/>
                    <a:pt x="90488" y="58341"/>
                    <a:pt x="90488" y="45958"/>
                  </a:cubicBezTo>
                  <a:cubicBezTo>
                    <a:pt x="90488" y="33576"/>
                    <a:pt x="85725" y="22146"/>
                    <a:pt x="77153" y="13573"/>
                  </a:cubicBezTo>
                  <a:cubicBezTo>
                    <a:pt x="59055" y="-4524"/>
                    <a:pt x="30480" y="-4524"/>
                    <a:pt x="13335" y="13573"/>
                  </a:cubicBezTo>
                  <a:cubicBezTo>
                    <a:pt x="4763" y="22146"/>
                    <a:pt x="0" y="33576"/>
                    <a:pt x="0" y="45958"/>
                  </a:cubicBezTo>
                  <a:cubicBezTo>
                    <a:pt x="0" y="58341"/>
                    <a:pt x="4763" y="69771"/>
                    <a:pt x="13335" y="78343"/>
                  </a:cubicBezTo>
                  <a:cubicBezTo>
                    <a:pt x="21908" y="86916"/>
                    <a:pt x="33338" y="91678"/>
                    <a:pt x="44768" y="91678"/>
                  </a:cubicBezTo>
                  <a:close/>
                  <a:moveTo>
                    <a:pt x="23813" y="25003"/>
                  </a:moveTo>
                  <a:cubicBezTo>
                    <a:pt x="29528" y="19288"/>
                    <a:pt x="37148" y="16431"/>
                    <a:pt x="44768" y="16431"/>
                  </a:cubicBezTo>
                  <a:cubicBezTo>
                    <a:pt x="52388" y="16431"/>
                    <a:pt x="60008" y="19288"/>
                    <a:pt x="65723" y="25003"/>
                  </a:cubicBezTo>
                  <a:cubicBezTo>
                    <a:pt x="71438" y="30718"/>
                    <a:pt x="74295" y="38338"/>
                    <a:pt x="74295" y="45958"/>
                  </a:cubicBezTo>
                  <a:cubicBezTo>
                    <a:pt x="74295" y="53578"/>
                    <a:pt x="71438" y="61198"/>
                    <a:pt x="65723" y="66913"/>
                  </a:cubicBezTo>
                  <a:cubicBezTo>
                    <a:pt x="54293" y="78343"/>
                    <a:pt x="34290" y="78343"/>
                    <a:pt x="22860" y="66913"/>
                  </a:cubicBezTo>
                  <a:cubicBezTo>
                    <a:pt x="12383" y="55483"/>
                    <a:pt x="12383" y="36433"/>
                    <a:pt x="23813" y="2500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458277" y="233362"/>
              <a:ext cx="428625" cy="681989"/>
            </a:xfrm>
            <a:custGeom>
              <a:avLst/>
              <a:gdLst/>
              <a:ahLst/>
              <a:cxnLst/>
              <a:rect l="l" t="t" r="r" b="b"/>
              <a:pathLst>
                <a:path w="428625" h="681989" extrusionOk="0">
                  <a:moveTo>
                    <a:pt x="340042" y="556260"/>
                  </a:moveTo>
                  <a:cubicBezTo>
                    <a:pt x="397192" y="499110"/>
                    <a:pt x="428625" y="422910"/>
                    <a:pt x="428625" y="340995"/>
                  </a:cubicBezTo>
                  <a:cubicBezTo>
                    <a:pt x="428625" y="260033"/>
                    <a:pt x="397192" y="182880"/>
                    <a:pt x="340042" y="125730"/>
                  </a:cubicBezTo>
                  <a:lnTo>
                    <a:pt x="214313" y="0"/>
                  </a:lnTo>
                  <a:lnTo>
                    <a:pt x="88582" y="125730"/>
                  </a:lnTo>
                  <a:cubicBezTo>
                    <a:pt x="31432" y="182880"/>
                    <a:pt x="0" y="259080"/>
                    <a:pt x="0" y="340995"/>
                  </a:cubicBezTo>
                  <a:cubicBezTo>
                    <a:pt x="0" y="421958"/>
                    <a:pt x="31432" y="499110"/>
                    <a:pt x="88582" y="556260"/>
                  </a:cubicBezTo>
                  <a:lnTo>
                    <a:pt x="214313" y="681990"/>
                  </a:lnTo>
                  <a:lnTo>
                    <a:pt x="340042" y="556260"/>
                  </a:lnTo>
                  <a:close/>
                  <a:moveTo>
                    <a:pt x="15240" y="341948"/>
                  </a:moveTo>
                  <a:cubicBezTo>
                    <a:pt x="15240" y="264795"/>
                    <a:pt x="44767" y="192405"/>
                    <a:pt x="99060" y="138113"/>
                  </a:cubicBezTo>
                  <a:lnTo>
                    <a:pt x="214313" y="22860"/>
                  </a:lnTo>
                  <a:lnTo>
                    <a:pt x="329565" y="138113"/>
                  </a:lnTo>
                  <a:cubicBezTo>
                    <a:pt x="383857" y="192405"/>
                    <a:pt x="413385" y="264795"/>
                    <a:pt x="413385" y="341948"/>
                  </a:cubicBezTo>
                  <a:cubicBezTo>
                    <a:pt x="413385" y="419100"/>
                    <a:pt x="383857" y="491490"/>
                    <a:pt x="329565" y="545783"/>
                  </a:cubicBezTo>
                  <a:lnTo>
                    <a:pt x="214313" y="661035"/>
                  </a:lnTo>
                  <a:lnTo>
                    <a:pt x="99060" y="545783"/>
                  </a:lnTo>
                  <a:cubicBezTo>
                    <a:pt x="45720" y="491490"/>
                    <a:pt x="15240" y="419100"/>
                    <a:pt x="15240" y="34194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2378392" y="436006"/>
              <a:ext cx="56197" cy="56435"/>
            </a:xfrm>
            <a:custGeom>
              <a:avLst/>
              <a:gdLst/>
              <a:ahLst/>
              <a:cxnLst/>
              <a:rect l="l" t="t" r="r" b="b"/>
              <a:pathLst>
                <a:path w="56197" h="56435" extrusionOk="0">
                  <a:moveTo>
                    <a:pt x="27623" y="56436"/>
                  </a:moveTo>
                  <a:cubicBezTo>
                    <a:pt x="35242" y="56436"/>
                    <a:pt x="41910" y="53578"/>
                    <a:pt x="47625" y="47863"/>
                  </a:cubicBezTo>
                  <a:cubicBezTo>
                    <a:pt x="53340" y="42148"/>
                    <a:pt x="56198" y="35481"/>
                    <a:pt x="56198" y="27861"/>
                  </a:cubicBezTo>
                  <a:cubicBezTo>
                    <a:pt x="56198" y="20241"/>
                    <a:pt x="53340" y="13573"/>
                    <a:pt x="47625" y="7858"/>
                  </a:cubicBezTo>
                  <a:cubicBezTo>
                    <a:pt x="37148" y="-2619"/>
                    <a:pt x="19050" y="-2619"/>
                    <a:pt x="8573" y="7858"/>
                  </a:cubicBezTo>
                  <a:cubicBezTo>
                    <a:pt x="2858" y="13573"/>
                    <a:pt x="0" y="20241"/>
                    <a:pt x="0" y="27861"/>
                  </a:cubicBezTo>
                  <a:cubicBezTo>
                    <a:pt x="0" y="35481"/>
                    <a:pt x="2858" y="42148"/>
                    <a:pt x="8573" y="47863"/>
                  </a:cubicBezTo>
                  <a:cubicBezTo>
                    <a:pt x="13335" y="53578"/>
                    <a:pt x="20955" y="56436"/>
                    <a:pt x="27623" y="56436"/>
                  </a:cubicBezTo>
                  <a:close/>
                  <a:moveTo>
                    <a:pt x="19050" y="19288"/>
                  </a:moveTo>
                  <a:cubicBezTo>
                    <a:pt x="23813" y="14526"/>
                    <a:pt x="32385" y="14526"/>
                    <a:pt x="37148" y="19288"/>
                  </a:cubicBezTo>
                  <a:cubicBezTo>
                    <a:pt x="41910" y="24051"/>
                    <a:pt x="41910" y="32623"/>
                    <a:pt x="37148" y="37386"/>
                  </a:cubicBezTo>
                  <a:cubicBezTo>
                    <a:pt x="32385" y="42148"/>
                    <a:pt x="23813" y="42148"/>
                    <a:pt x="19050" y="37386"/>
                  </a:cubicBezTo>
                  <a:cubicBezTo>
                    <a:pt x="17145" y="35481"/>
                    <a:pt x="15240" y="31671"/>
                    <a:pt x="15240" y="28813"/>
                  </a:cubicBezTo>
                  <a:cubicBezTo>
                    <a:pt x="15240" y="25956"/>
                    <a:pt x="16192" y="22146"/>
                    <a:pt x="19050" y="1928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157287" y="428625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70" extrusionOk="0">
                  <a:moveTo>
                    <a:pt x="0" y="293370"/>
                  </a:moveTo>
                  <a:lnTo>
                    <a:pt x="17145" y="286703"/>
                  </a:lnTo>
                  <a:cubicBezTo>
                    <a:pt x="58102" y="269558"/>
                    <a:pt x="101917" y="261938"/>
                    <a:pt x="146685" y="261938"/>
                  </a:cubicBezTo>
                  <a:cubicBezTo>
                    <a:pt x="191453" y="261938"/>
                    <a:pt x="235267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8" y="235267"/>
                    <a:pt x="261938" y="191452"/>
                    <a:pt x="261938" y="146685"/>
                  </a:cubicBezTo>
                  <a:cubicBezTo>
                    <a:pt x="261938" y="101918"/>
                    <a:pt x="270510" y="58102"/>
                    <a:pt x="286703" y="17145"/>
                  </a:cubicBezTo>
                  <a:lnTo>
                    <a:pt x="293370" y="0"/>
                  </a:lnTo>
                  <a:lnTo>
                    <a:pt x="276225" y="6668"/>
                  </a:lnTo>
                  <a:cubicBezTo>
                    <a:pt x="235267" y="23813"/>
                    <a:pt x="191453" y="31432"/>
                    <a:pt x="146685" y="31432"/>
                  </a:cubicBezTo>
                  <a:cubicBezTo>
                    <a:pt x="101917" y="31432"/>
                    <a:pt x="58102" y="22860"/>
                    <a:pt x="17145" y="6668"/>
                  </a:cubicBezTo>
                  <a:lnTo>
                    <a:pt x="0" y="0"/>
                  </a:lnTo>
                  <a:lnTo>
                    <a:pt x="6667" y="17145"/>
                  </a:lnTo>
                  <a:cubicBezTo>
                    <a:pt x="23813" y="58102"/>
                    <a:pt x="31433" y="101918"/>
                    <a:pt x="31433" y="146685"/>
                  </a:cubicBezTo>
                  <a:cubicBezTo>
                    <a:pt x="31433" y="191452"/>
                    <a:pt x="22860" y="235267"/>
                    <a:pt x="6667" y="276225"/>
                  </a:cubicBezTo>
                  <a:lnTo>
                    <a:pt x="0" y="293370"/>
                  </a:lnTo>
                  <a:close/>
                  <a:moveTo>
                    <a:pt x="47625" y="146685"/>
                  </a:moveTo>
                  <a:cubicBezTo>
                    <a:pt x="47625" y="105727"/>
                    <a:pt x="40958" y="65723"/>
                    <a:pt x="27623" y="27623"/>
                  </a:cubicBezTo>
                  <a:cubicBezTo>
                    <a:pt x="103822" y="54293"/>
                    <a:pt x="189547" y="54293"/>
                    <a:pt x="266700" y="27623"/>
                  </a:cubicBezTo>
                  <a:cubicBezTo>
                    <a:pt x="253365" y="65723"/>
                    <a:pt x="246697" y="105727"/>
                    <a:pt x="246697" y="146685"/>
                  </a:cubicBezTo>
                  <a:cubicBezTo>
                    <a:pt x="246697" y="187642"/>
                    <a:pt x="253365" y="227648"/>
                    <a:pt x="266700" y="265748"/>
                  </a:cubicBezTo>
                  <a:cubicBezTo>
                    <a:pt x="228600" y="252413"/>
                    <a:pt x="188595" y="245745"/>
                    <a:pt x="147638" y="245745"/>
                  </a:cubicBezTo>
                  <a:cubicBezTo>
                    <a:pt x="106680" y="245745"/>
                    <a:pt x="66675" y="252413"/>
                    <a:pt x="28575" y="265748"/>
                  </a:cubicBezTo>
                  <a:cubicBezTo>
                    <a:pt x="40958" y="227648"/>
                    <a:pt x="47625" y="187642"/>
                    <a:pt x="47625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348501" y="160019"/>
              <a:ext cx="91678" cy="91440"/>
            </a:xfrm>
            <a:custGeom>
              <a:avLst/>
              <a:gdLst/>
              <a:ahLst/>
              <a:cxnLst/>
              <a:rect l="l" t="t" r="r" b="b"/>
              <a:pathLst>
                <a:path w="91678" h="91440" extrusionOk="0">
                  <a:moveTo>
                    <a:pt x="45958" y="91440"/>
                  </a:moveTo>
                  <a:cubicBezTo>
                    <a:pt x="57388" y="91440"/>
                    <a:pt x="68818" y="86678"/>
                    <a:pt x="78343" y="78105"/>
                  </a:cubicBezTo>
                  <a:cubicBezTo>
                    <a:pt x="86916" y="69533"/>
                    <a:pt x="91678" y="58103"/>
                    <a:pt x="91678" y="45720"/>
                  </a:cubicBezTo>
                  <a:cubicBezTo>
                    <a:pt x="91678" y="33338"/>
                    <a:pt x="86916" y="21908"/>
                    <a:pt x="78343" y="13335"/>
                  </a:cubicBezTo>
                  <a:cubicBezTo>
                    <a:pt x="69771" y="4763"/>
                    <a:pt x="58341" y="0"/>
                    <a:pt x="45958" y="0"/>
                  </a:cubicBezTo>
                  <a:cubicBezTo>
                    <a:pt x="33576" y="0"/>
                    <a:pt x="22146" y="4763"/>
                    <a:pt x="13573" y="13335"/>
                  </a:cubicBezTo>
                  <a:cubicBezTo>
                    <a:pt x="-4524" y="31433"/>
                    <a:pt x="-4524" y="60008"/>
                    <a:pt x="13573" y="77153"/>
                  </a:cubicBezTo>
                  <a:cubicBezTo>
                    <a:pt x="22146" y="86678"/>
                    <a:pt x="33576" y="91440"/>
                    <a:pt x="45958" y="91440"/>
                  </a:cubicBezTo>
                  <a:close/>
                  <a:moveTo>
                    <a:pt x="24051" y="24765"/>
                  </a:moveTo>
                  <a:cubicBezTo>
                    <a:pt x="29766" y="19050"/>
                    <a:pt x="37386" y="16193"/>
                    <a:pt x="45006" y="16193"/>
                  </a:cubicBezTo>
                  <a:cubicBezTo>
                    <a:pt x="52626" y="16193"/>
                    <a:pt x="60246" y="19050"/>
                    <a:pt x="65961" y="24765"/>
                  </a:cubicBezTo>
                  <a:cubicBezTo>
                    <a:pt x="71676" y="30480"/>
                    <a:pt x="74533" y="38100"/>
                    <a:pt x="74533" y="45720"/>
                  </a:cubicBezTo>
                  <a:cubicBezTo>
                    <a:pt x="74533" y="53340"/>
                    <a:pt x="71676" y="60960"/>
                    <a:pt x="65961" y="66675"/>
                  </a:cubicBezTo>
                  <a:cubicBezTo>
                    <a:pt x="54531" y="78105"/>
                    <a:pt x="35481" y="78105"/>
                    <a:pt x="23098" y="66675"/>
                  </a:cubicBezTo>
                  <a:cubicBezTo>
                    <a:pt x="12621" y="55245"/>
                    <a:pt x="12621" y="36195"/>
                    <a:pt x="24051" y="2476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78192" y="3810"/>
              <a:ext cx="321945" cy="168592"/>
            </a:xfrm>
            <a:custGeom>
              <a:avLst/>
              <a:gdLst/>
              <a:ahLst/>
              <a:cxnLst/>
              <a:rect l="l" t="t" r="r" b="b"/>
              <a:pathLst>
                <a:path w="321945" h="168592" extrusionOk="0">
                  <a:moveTo>
                    <a:pt x="276225" y="31433"/>
                  </a:moveTo>
                  <a:lnTo>
                    <a:pt x="161925" y="146685"/>
                  </a:lnTo>
                  <a:lnTo>
                    <a:pt x="46673" y="31433"/>
                  </a:lnTo>
                  <a:cubicBezTo>
                    <a:pt x="37148" y="21908"/>
                    <a:pt x="27623" y="10478"/>
                    <a:pt x="19050" y="0"/>
                  </a:cubicBezTo>
                  <a:lnTo>
                    <a:pt x="0" y="0"/>
                  </a:lnTo>
                  <a:cubicBezTo>
                    <a:pt x="10478" y="15240"/>
                    <a:pt x="21908" y="29528"/>
                    <a:pt x="35243" y="42863"/>
                  </a:cubicBezTo>
                  <a:lnTo>
                    <a:pt x="160973" y="168593"/>
                  </a:lnTo>
                  <a:lnTo>
                    <a:pt x="286703" y="42863"/>
                  </a:lnTo>
                  <a:cubicBezTo>
                    <a:pt x="300038" y="29528"/>
                    <a:pt x="311468" y="15240"/>
                    <a:pt x="321945" y="0"/>
                  </a:cubicBezTo>
                  <a:lnTo>
                    <a:pt x="302895" y="0"/>
                  </a:lnTo>
                  <a:cubicBezTo>
                    <a:pt x="295275" y="11430"/>
                    <a:pt x="286703" y="21908"/>
                    <a:pt x="276225" y="31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962977" y="3810"/>
              <a:ext cx="681989" cy="416242"/>
            </a:xfrm>
            <a:custGeom>
              <a:avLst/>
              <a:gdLst/>
              <a:ahLst/>
              <a:cxnLst/>
              <a:rect l="l" t="t" r="r" b="b"/>
              <a:pathLst>
                <a:path w="681989" h="416242" extrusionOk="0">
                  <a:moveTo>
                    <a:pt x="125730" y="76200"/>
                  </a:moveTo>
                  <a:lnTo>
                    <a:pt x="0" y="201930"/>
                  </a:lnTo>
                  <a:lnTo>
                    <a:pt x="125730" y="327660"/>
                  </a:lnTo>
                  <a:cubicBezTo>
                    <a:pt x="182880" y="384810"/>
                    <a:pt x="259080" y="416243"/>
                    <a:pt x="340995" y="416243"/>
                  </a:cubicBezTo>
                  <a:cubicBezTo>
                    <a:pt x="421957" y="416243"/>
                    <a:pt x="499110" y="384810"/>
                    <a:pt x="556260" y="327660"/>
                  </a:cubicBezTo>
                  <a:lnTo>
                    <a:pt x="681990" y="201930"/>
                  </a:lnTo>
                  <a:lnTo>
                    <a:pt x="556260" y="76200"/>
                  </a:lnTo>
                  <a:lnTo>
                    <a:pt x="556260" y="76200"/>
                  </a:lnTo>
                  <a:cubicBezTo>
                    <a:pt x="520065" y="40005"/>
                    <a:pt x="475298" y="13335"/>
                    <a:pt x="426720" y="0"/>
                  </a:cubicBezTo>
                  <a:lnTo>
                    <a:pt x="255270" y="0"/>
                  </a:lnTo>
                  <a:cubicBezTo>
                    <a:pt x="206693" y="14288"/>
                    <a:pt x="162877" y="40005"/>
                    <a:pt x="125730" y="76200"/>
                  </a:cubicBezTo>
                  <a:close/>
                  <a:moveTo>
                    <a:pt x="660082" y="201930"/>
                  </a:moveTo>
                  <a:lnTo>
                    <a:pt x="544830" y="317183"/>
                  </a:lnTo>
                  <a:cubicBezTo>
                    <a:pt x="490538" y="371475"/>
                    <a:pt x="418148" y="401003"/>
                    <a:pt x="340995" y="401003"/>
                  </a:cubicBezTo>
                  <a:cubicBezTo>
                    <a:pt x="263843" y="401003"/>
                    <a:pt x="191452" y="371475"/>
                    <a:pt x="137160" y="317183"/>
                  </a:cubicBezTo>
                  <a:lnTo>
                    <a:pt x="21908" y="201930"/>
                  </a:lnTo>
                  <a:lnTo>
                    <a:pt x="137160" y="86678"/>
                  </a:lnTo>
                  <a:cubicBezTo>
                    <a:pt x="191452" y="32385"/>
                    <a:pt x="263843" y="2857"/>
                    <a:pt x="340995" y="2857"/>
                  </a:cubicBezTo>
                  <a:cubicBezTo>
                    <a:pt x="418148" y="2857"/>
                    <a:pt x="490538" y="32385"/>
                    <a:pt x="544830" y="86678"/>
                  </a:cubicBezTo>
                  <a:lnTo>
                    <a:pt x="660082" y="201930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40004" y="3810"/>
              <a:ext cx="322897" cy="168592"/>
            </a:xfrm>
            <a:custGeom>
              <a:avLst/>
              <a:gdLst/>
              <a:ahLst/>
              <a:cxnLst/>
              <a:rect l="l" t="t" r="r" b="b"/>
              <a:pathLst>
                <a:path w="322897" h="168592" extrusionOk="0">
                  <a:moveTo>
                    <a:pt x="161925" y="168593"/>
                  </a:moveTo>
                  <a:lnTo>
                    <a:pt x="287655" y="42863"/>
                  </a:lnTo>
                  <a:cubicBezTo>
                    <a:pt x="300990" y="29528"/>
                    <a:pt x="312420" y="15240"/>
                    <a:pt x="322898" y="0"/>
                  </a:cubicBezTo>
                  <a:lnTo>
                    <a:pt x="303848" y="0"/>
                  </a:lnTo>
                  <a:cubicBezTo>
                    <a:pt x="295275" y="11430"/>
                    <a:pt x="286703" y="21908"/>
                    <a:pt x="276225" y="31433"/>
                  </a:cubicBezTo>
                  <a:lnTo>
                    <a:pt x="161925" y="146685"/>
                  </a:lnTo>
                  <a:lnTo>
                    <a:pt x="46673" y="31433"/>
                  </a:lnTo>
                  <a:cubicBezTo>
                    <a:pt x="37148" y="21908"/>
                    <a:pt x="27623" y="10478"/>
                    <a:pt x="19050" y="0"/>
                  </a:cubicBezTo>
                  <a:lnTo>
                    <a:pt x="0" y="0"/>
                  </a:lnTo>
                  <a:cubicBezTo>
                    <a:pt x="11430" y="15240"/>
                    <a:pt x="22860" y="29528"/>
                    <a:pt x="36195" y="42863"/>
                  </a:cubicBezTo>
                  <a:lnTo>
                    <a:pt x="161925" y="16859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-2857" y="36194"/>
              <a:ext cx="175260" cy="331469"/>
            </a:xfrm>
            <a:custGeom>
              <a:avLst/>
              <a:gdLst/>
              <a:ahLst/>
              <a:cxnLst/>
              <a:rect l="l" t="t" r="r" b="b"/>
              <a:pathLst>
                <a:path w="175260" h="331469" extrusionOk="0">
                  <a:moveTo>
                    <a:pt x="39053" y="50483"/>
                  </a:moveTo>
                  <a:lnTo>
                    <a:pt x="154305" y="165735"/>
                  </a:lnTo>
                  <a:lnTo>
                    <a:pt x="39053" y="280988"/>
                  </a:lnTo>
                  <a:cubicBezTo>
                    <a:pt x="26670" y="293370"/>
                    <a:pt x="14288" y="303848"/>
                    <a:pt x="0" y="313373"/>
                  </a:cubicBezTo>
                  <a:lnTo>
                    <a:pt x="0" y="331470"/>
                  </a:lnTo>
                  <a:cubicBezTo>
                    <a:pt x="18098" y="320040"/>
                    <a:pt x="34290" y="306705"/>
                    <a:pt x="49530" y="291465"/>
                  </a:cubicBezTo>
                  <a:lnTo>
                    <a:pt x="175260" y="165735"/>
                  </a:lnTo>
                  <a:lnTo>
                    <a:pt x="49530" y="40005"/>
                  </a:lnTo>
                  <a:lnTo>
                    <a:pt x="49530" y="40005"/>
                  </a:lnTo>
                  <a:cubicBezTo>
                    <a:pt x="34290" y="24765"/>
                    <a:pt x="18098" y="11430"/>
                    <a:pt x="0" y="0"/>
                  </a:cubicBezTo>
                  <a:lnTo>
                    <a:pt x="0" y="18097"/>
                  </a:lnTo>
                  <a:cubicBezTo>
                    <a:pt x="14288" y="27622"/>
                    <a:pt x="26670" y="39053"/>
                    <a:pt x="39053" y="5048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978467" y="3810"/>
              <a:ext cx="333375" cy="176212"/>
            </a:xfrm>
            <a:custGeom>
              <a:avLst/>
              <a:gdLst/>
              <a:ahLst/>
              <a:cxnLst/>
              <a:rect l="l" t="t" r="r" b="b"/>
              <a:pathLst>
                <a:path w="333375" h="176212" extrusionOk="0">
                  <a:moveTo>
                    <a:pt x="166688" y="176213"/>
                  </a:moveTo>
                  <a:lnTo>
                    <a:pt x="292417" y="50483"/>
                  </a:lnTo>
                  <a:cubicBezTo>
                    <a:pt x="307657" y="35243"/>
                    <a:pt x="321945" y="18098"/>
                    <a:pt x="333375" y="0"/>
                  </a:cubicBezTo>
                  <a:lnTo>
                    <a:pt x="315277" y="0"/>
                  </a:lnTo>
                  <a:cubicBezTo>
                    <a:pt x="305752" y="14288"/>
                    <a:pt x="294322" y="27623"/>
                    <a:pt x="281940" y="40005"/>
                  </a:cubicBezTo>
                  <a:lnTo>
                    <a:pt x="166688" y="155258"/>
                  </a:lnTo>
                  <a:lnTo>
                    <a:pt x="51435" y="40005"/>
                  </a:lnTo>
                  <a:cubicBezTo>
                    <a:pt x="39052" y="27623"/>
                    <a:pt x="28575" y="14288"/>
                    <a:pt x="18097" y="0"/>
                  </a:cubicBezTo>
                  <a:lnTo>
                    <a:pt x="0" y="0"/>
                  </a:lnTo>
                  <a:cubicBezTo>
                    <a:pt x="11430" y="18098"/>
                    <a:pt x="24765" y="35243"/>
                    <a:pt x="40957" y="50483"/>
                  </a:cubicBezTo>
                  <a:lnTo>
                    <a:pt x="166688" y="17621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-2857" y="2275522"/>
              <a:ext cx="163829" cy="315277"/>
            </a:xfrm>
            <a:custGeom>
              <a:avLst/>
              <a:gdLst/>
              <a:ahLst/>
              <a:cxnLst/>
              <a:rect l="l" t="t" r="r" b="b"/>
              <a:pathLst>
                <a:path w="163829" h="315277" extrusionOk="0">
                  <a:moveTo>
                    <a:pt x="163830" y="157163"/>
                  </a:moveTo>
                  <a:lnTo>
                    <a:pt x="38100" y="31433"/>
                  </a:lnTo>
                  <a:cubicBezTo>
                    <a:pt x="26670" y="20003"/>
                    <a:pt x="14288" y="9525"/>
                    <a:pt x="953" y="0"/>
                  </a:cubicBezTo>
                  <a:lnTo>
                    <a:pt x="953" y="19050"/>
                  </a:lnTo>
                  <a:cubicBezTo>
                    <a:pt x="10478" y="26670"/>
                    <a:pt x="19050" y="34290"/>
                    <a:pt x="27623" y="42863"/>
                  </a:cubicBezTo>
                  <a:lnTo>
                    <a:pt x="142875" y="158115"/>
                  </a:lnTo>
                  <a:lnTo>
                    <a:pt x="26670" y="272415"/>
                  </a:lnTo>
                  <a:cubicBezTo>
                    <a:pt x="18098" y="280988"/>
                    <a:pt x="9525" y="288608"/>
                    <a:pt x="0" y="296228"/>
                  </a:cubicBezTo>
                  <a:lnTo>
                    <a:pt x="0" y="315278"/>
                  </a:lnTo>
                  <a:cubicBezTo>
                    <a:pt x="13335" y="305753"/>
                    <a:pt x="25718" y="295275"/>
                    <a:pt x="37148" y="283845"/>
                  </a:cubicBezTo>
                  <a:lnTo>
                    <a:pt x="163830" y="15716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716655" y="3810"/>
              <a:ext cx="333375" cy="176212"/>
            </a:xfrm>
            <a:custGeom>
              <a:avLst/>
              <a:gdLst/>
              <a:ahLst/>
              <a:cxnLst/>
              <a:rect l="l" t="t" r="r" b="b"/>
              <a:pathLst>
                <a:path w="333375" h="176212" extrusionOk="0">
                  <a:moveTo>
                    <a:pt x="314325" y="0"/>
                  </a:moveTo>
                  <a:cubicBezTo>
                    <a:pt x="304800" y="14288"/>
                    <a:pt x="293370" y="27623"/>
                    <a:pt x="280988" y="40005"/>
                  </a:cubicBezTo>
                  <a:lnTo>
                    <a:pt x="165735" y="155258"/>
                  </a:lnTo>
                  <a:lnTo>
                    <a:pt x="51435" y="40005"/>
                  </a:lnTo>
                  <a:cubicBezTo>
                    <a:pt x="39052" y="27623"/>
                    <a:pt x="28575" y="14288"/>
                    <a:pt x="18097" y="0"/>
                  </a:cubicBezTo>
                  <a:lnTo>
                    <a:pt x="0" y="0"/>
                  </a:lnTo>
                  <a:cubicBezTo>
                    <a:pt x="11430" y="18098"/>
                    <a:pt x="24765" y="35243"/>
                    <a:pt x="40957" y="50483"/>
                  </a:cubicBezTo>
                  <a:lnTo>
                    <a:pt x="166688" y="176213"/>
                  </a:lnTo>
                  <a:lnTo>
                    <a:pt x="292417" y="50483"/>
                  </a:lnTo>
                  <a:cubicBezTo>
                    <a:pt x="307657" y="35243"/>
                    <a:pt x="321945" y="18098"/>
                    <a:pt x="333375" y="0"/>
                  </a:cubicBezTo>
                  <a:lnTo>
                    <a:pt x="314325" y="0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161097" y="178831"/>
              <a:ext cx="56320" cy="56435"/>
            </a:xfrm>
            <a:custGeom>
              <a:avLst/>
              <a:gdLst/>
              <a:ahLst/>
              <a:cxnLst/>
              <a:rect l="l" t="t" r="r" b="b"/>
              <a:pathLst>
                <a:path w="56320" h="56435" extrusionOk="0">
                  <a:moveTo>
                    <a:pt x="47625" y="7858"/>
                  </a:moveTo>
                  <a:cubicBezTo>
                    <a:pt x="37148" y="-2619"/>
                    <a:pt x="19050" y="-2619"/>
                    <a:pt x="8573" y="7858"/>
                  </a:cubicBezTo>
                  <a:cubicBezTo>
                    <a:pt x="2857" y="13573"/>
                    <a:pt x="0" y="20241"/>
                    <a:pt x="0" y="27861"/>
                  </a:cubicBezTo>
                  <a:cubicBezTo>
                    <a:pt x="0" y="35481"/>
                    <a:pt x="2857" y="42148"/>
                    <a:pt x="8573" y="47863"/>
                  </a:cubicBezTo>
                  <a:cubicBezTo>
                    <a:pt x="14288" y="53578"/>
                    <a:pt x="20955" y="56436"/>
                    <a:pt x="28575" y="56436"/>
                  </a:cubicBezTo>
                  <a:cubicBezTo>
                    <a:pt x="36195" y="56436"/>
                    <a:pt x="42863" y="53578"/>
                    <a:pt x="48577" y="47863"/>
                  </a:cubicBezTo>
                  <a:cubicBezTo>
                    <a:pt x="59055" y="36433"/>
                    <a:pt x="59055" y="18336"/>
                    <a:pt x="47625" y="7858"/>
                  </a:cubicBezTo>
                  <a:cubicBezTo>
                    <a:pt x="47625" y="7858"/>
                    <a:pt x="47625" y="7858"/>
                    <a:pt x="47625" y="7858"/>
                  </a:cubicBezTo>
                  <a:close/>
                  <a:moveTo>
                    <a:pt x="37148" y="36433"/>
                  </a:moveTo>
                  <a:cubicBezTo>
                    <a:pt x="32385" y="41196"/>
                    <a:pt x="23813" y="41196"/>
                    <a:pt x="19050" y="36433"/>
                  </a:cubicBezTo>
                  <a:cubicBezTo>
                    <a:pt x="17145" y="34528"/>
                    <a:pt x="15240" y="30718"/>
                    <a:pt x="15240" y="27861"/>
                  </a:cubicBezTo>
                  <a:cubicBezTo>
                    <a:pt x="15240" y="25003"/>
                    <a:pt x="16192" y="21193"/>
                    <a:pt x="19050" y="19288"/>
                  </a:cubicBezTo>
                  <a:cubicBezTo>
                    <a:pt x="20955" y="17383"/>
                    <a:pt x="24765" y="15478"/>
                    <a:pt x="27623" y="15478"/>
                  </a:cubicBezTo>
                  <a:cubicBezTo>
                    <a:pt x="30480" y="15478"/>
                    <a:pt x="34290" y="16431"/>
                    <a:pt x="36195" y="19288"/>
                  </a:cubicBezTo>
                  <a:cubicBezTo>
                    <a:pt x="41910" y="23098"/>
                    <a:pt x="41910" y="31671"/>
                    <a:pt x="37148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631757" y="182757"/>
              <a:ext cx="56435" cy="56320"/>
            </a:xfrm>
            <a:custGeom>
              <a:avLst/>
              <a:gdLst/>
              <a:ahLst/>
              <a:cxnLst/>
              <a:rect l="l" t="t" r="r" b="b"/>
              <a:pathLst>
                <a:path w="56435" h="56320" extrusionOk="0">
                  <a:moveTo>
                    <a:pt x="8573" y="7743"/>
                  </a:moveTo>
                  <a:cubicBezTo>
                    <a:pt x="2858" y="13458"/>
                    <a:pt x="0" y="20125"/>
                    <a:pt x="0" y="27745"/>
                  </a:cubicBezTo>
                  <a:cubicBezTo>
                    <a:pt x="0" y="35365"/>
                    <a:pt x="2858" y="42033"/>
                    <a:pt x="8573" y="47748"/>
                  </a:cubicBezTo>
                  <a:cubicBezTo>
                    <a:pt x="14288" y="53463"/>
                    <a:pt x="20955" y="56320"/>
                    <a:pt x="28575" y="56320"/>
                  </a:cubicBezTo>
                  <a:cubicBezTo>
                    <a:pt x="36195" y="56320"/>
                    <a:pt x="42863" y="53463"/>
                    <a:pt x="48578" y="47748"/>
                  </a:cubicBezTo>
                  <a:cubicBezTo>
                    <a:pt x="59055" y="37270"/>
                    <a:pt x="59055" y="19173"/>
                    <a:pt x="48578" y="8695"/>
                  </a:cubicBezTo>
                  <a:cubicBezTo>
                    <a:pt x="38100" y="-2735"/>
                    <a:pt x="19050" y="-2735"/>
                    <a:pt x="8573" y="7743"/>
                  </a:cubicBezTo>
                  <a:close/>
                  <a:moveTo>
                    <a:pt x="37148" y="36318"/>
                  </a:moveTo>
                  <a:cubicBezTo>
                    <a:pt x="32385" y="41080"/>
                    <a:pt x="23813" y="41080"/>
                    <a:pt x="19050" y="36318"/>
                  </a:cubicBezTo>
                  <a:cubicBezTo>
                    <a:pt x="17145" y="34413"/>
                    <a:pt x="15240" y="30603"/>
                    <a:pt x="15240" y="27745"/>
                  </a:cubicBezTo>
                  <a:cubicBezTo>
                    <a:pt x="15240" y="24888"/>
                    <a:pt x="16193" y="21078"/>
                    <a:pt x="19050" y="19173"/>
                  </a:cubicBezTo>
                  <a:cubicBezTo>
                    <a:pt x="20955" y="17268"/>
                    <a:pt x="24765" y="15363"/>
                    <a:pt x="27623" y="15363"/>
                  </a:cubicBezTo>
                  <a:cubicBezTo>
                    <a:pt x="31433" y="15363"/>
                    <a:pt x="34290" y="16315"/>
                    <a:pt x="36195" y="19173"/>
                  </a:cubicBezTo>
                  <a:cubicBezTo>
                    <a:pt x="38100" y="21078"/>
                    <a:pt x="40005" y="24888"/>
                    <a:pt x="40005" y="27745"/>
                  </a:cubicBezTo>
                  <a:cubicBezTo>
                    <a:pt x="40958" y="30603"/>
                    <a:pt x="40005" y="33460"/>
                    <a:pt x="37148" y="3631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2434590" y="3810"/>
              <a:ext cx="681990" cy="420052"/>
            </a:xfrm>
            <a:custGeom>
              <a:avLst/>
              <a:gdLst/>
              <a:ahLst/>
              <a:cxnLst/>
              <a:rect l="l" t="t" r="r" b="b"/>
              <a:pathLst>
                <a:path w="681990" h="420052" extrusionOk="0">
                  <a:moveTo>
                    <a:pt x="125730" y="80010"/>
                  </a:moveTo>
                  <a:lnTo>
                    <a:pt x="0" y="205740"/>
                  </a:lnTo>
                  <a:lnTo>
                    <a:pt x="125730" y="331470"/>
                  </a:lnTo>
                  <a:cubicBezTo>
                    <a:pt x="182880" y="388620"/>
                    <a:pt x="259080" y="420053"/>
                    <a:pt x="340995" y="420053"/>
                  </a:cubicBezTo>
                  <a:cubicBezTo>
                    <a:pt x="421957" y="420053"/>
                    <a:pt x="499110" y="388620"/>
                    <a:pt x="556260" y="331470"/>
                  </a:cubicBezTo>
                  <a:lnTo>
                    <a:pt x="681990" y="205740"/>
                  </a:lnTo>
                  <a:lnTo>
                    <a:pt x="555307" y="80010"/>
                  </a:lnTo>
                  <a:lnTo>
                    <a:pt x="555307" y="80010"/>
                  </a:lnTo>
                  <a:cubicBezTo>
                    <a:pt x="515303" y="40005"/>
                    <a:pt x="464820" y="12383"/>
                    <a:pt x="410528" y="0"/>
                  </a:cubicBezTo>
                  <a:lnTo>
                    <a:pt x="270510" y="0"/>
                  </a:lnTo>
                  <a:cubicBezTo>
                    <a:pt x="216217" y="12383"/>
                    <a:pt x="165735" y="40005"/>
                    <a:pt x="125730" y="80010"/>
                  </a:cubicBezTo>
                  <a:close/>
                  <a:moveTo>
                    <a:pt x="660082" y="206693"/>
                  </a:moveTo>
                  <a:lnTo>
                    <a:pt x="544830" y="321945"/>
                  </a:lnTo>
                  <a:cubicBezTo>
                    <a:pt x="490538" y="376238"/>
                    <a:pt x="418147" y="405765"/>
                    <a:pt x="340995" y="405765"/>
                  </a:cubicBezTo>
                  <a:cubicBezTo>
                    <a:pt x="263842" y="405765"/>
                    <a:pt x="191453" y="376238"/>
                    <a:pt x="137160" y="321945"/>
                  </a:cubicBezTo>
                  <a:lnTo>
                    <a:pt x="21907" y="206693"/>
                  </a:lnTo>
                  <a:lnTo>
                    <a:pt x="136207" y="91440"/>
                  </a:lnTo>
                  <a:cubicBezTo>
                    <a:pt x="190500" y="37148"/>
                    <a:pt x="262890" y="7620"/>
                    <a:pt x="340042" y="7620"/>
                  </a:cubicBezTo>
                  <a:cubicBezTo>
                    <a:pt x="417195" y="7620"/>
                    <a:pt x="489585" y="37148"/>
                    <a:pt x="543878" y="91440"/>
                  </a:cubicBezTo>
                  <a:lnTo>
                    <a:pt x="660082" y="20669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820114" y="164544"/>
              <a:ext cx="90963" cy="90725"/>
            </a:xfrm>
            <a:custGeom>
              <a:avLst/>
              <a:gdLst/>
              <a:ahLst/>
              <a:cxnLst/>
              <a:rect l="l" t="t" r="r" b="b"/>
              <a:pathLst>
                <a:path w="90963" h="90725" extrusionOk="0">
                  <a:moveTo>
                    <a:pt x="45005" y="90726"/>
                  </a:moveTo>
                  <a:cubicBezTo>
                    <a:pt x="56436" y="90726"/>
                    <a:pt x="67866" y="85963"/>
                    <a:pt x="77391" y="77391"/>
                  </a:cubicBezTo>
                  <a:cubicBezTo>
                    <a:pt x="95488" y="59293"/>
                    <a:pt x="95488" y="30718"/>
                    <a:pt x="77391" y="13573"/>
                  </a:cubicBezTo>
                  <a:cubicBezTo>
                    <a:pt x="59293" y="-4524"/>
                    <a:pt x="30718" y="-4524"/>
                    <a:pt x="13573" y="13573"/>
                  </a:cubicBezTo>
                  <a:cubicBezTo>
                    <a:pt x="-4524" y="31671"/>
                    <a:pt x="-4524" y="60246"/>
                    <a:pt x="13573" y="77391"/>
                  </a:cubicBezTo>
                  <a:cubicBezTo>
                    <a:pt x="22146" y="86916"/>
                    <a:pt x="33576" y="90726"/>
                    <a:pt x="45005" y="90726"/>
                  </a:cubicBezTo>
                  <a:close/>
                  <a:moveTo>
                    <a:pt x="24051" y="24051"/>
                  </a:moveTo>
                  <a:cubicBezTo>
                    <a:pt x="29766" y="18336"/>
                    <a:pt x="37386" y="15478"/>
                    <a:pt x="45005" y="15478"/>
                  </a:cubicBezTo>
                  <a:cubicBezTo>
                    <a:pt x="52626" y="15478"/>
                    <a:pt x="60246" y="18336"/>
                    <a:pt x="65961" y="24051"/>
                  </a:cubicBezTo>
                  <a:cubicBezTo>
                    <a:pt x="77391" y="35481"/>
                    <a:pt x="77391" y="54531"/>
                    <a:pt x="65961" y="66913"/>
                  </a:cubicBezTo>
                  <a:cubicBezTo>
                    <a:pt x="54530" y="78343"/>
                    <a:pt x="35480" y="78343"/>
                    <a:pt x="23098" y="66913"/>
                  </a:cubicBezTo>
                  <a:cubicBezTo>
                    <a:pt x="11668" y="55483"/>
                    <a:pt x="11668" y="36433"/>
                    <a:pt x="24051" y="24051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245995" y="3810"/>
              <a:ext cx="327660" cy="172402"/>
            </a:xfrm>
            <a:custGeom>
              <a:avLst/>
              <a:gdLst/>
              <a:ahLst/>
              <a:cxnLst/>
              <a:rect l="l" t="t" r="r" b="b"/>
              <a:pathLst>
                <a:path w="327660" h="172402" extrusionOk="0">
                  <a:moveTo>
                    <a:pt x="280035" y="35243"/>
                  </a:moveTo>
                  <a:lnTo>
                    <a:pt x="164783" y="150495"/>
                  </a:lnTo>
                  <a:lnTo>
                    <a:pt x="49530" y="35243"/>
                  </a:lnTo>
                  <a:cubicBezTo>
                    <a:pt x="38100" y="23813"/>
                    <a:pt x="28575" y="12383"/>
                    <a:pt x="19050" y="0"/>
                  </a:cubicBezTo>
                  <a:lnTo>
                    <a:pt x="0" y="0"/>
                  </a:lnTo>
                  <a:cubicBezTo>
                    <a:pt x="11430" y="16192"/>
                    <a:pt x="23813" y="32385"/>
                    <a:pt x="38100" y="46673"/>
                  </a:cubicBezTo>
                  <a:lnTo>
                    <a:pt x="163830" y="172403"/>
                  </a:lnTo>
                  <a:lnTo>
                    <a:pt x="289560" y="46673"/>
                  </a:lnTo>
                  <a:cubicBezTo>
                    <a:pt x="303848" y="32385"/>
                    <a:pt x="316230" y="17145"/>
                    <a:pt x="327660" y="0"/>
                  </a:cubicBezTo>
                  <a:lnTo>
                    <a:pt x="308610" y="0"/>
                  </a:lnTo>
                  <a:cubicBezTo>
                    <a:pt x="300990" y="12383"/>
                    <a:pt x="291465" y="24765"/>
                    <a:pt x="280035" y="3524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508759" y="3810"/>
              <a:ext cx="327660" cy="172402"/>
            </a:xfrm>
            <a:custGeom>
              <a:avLst/>
              <a:gdLst/>
              <a:ahLst/>
              <a:cxnLst/>
              <a:rect l="l" t="t" r="r" b="b"/>
              <a:pathLst>
                <a:path w="327660" h="172402" extrusionOk="0">
                  <a:moveTo>
                    <a:pt x="163830" y="172403"/>
                  </a:moveTo>
                  <a:lnTo>
                    <a:pt x="289560" y="46673"/>
                  </a:lnTo>
                  <a:cubicBezTo>
                    <a:pt x="303848" y="32385"/>
                    <a:pt x="316230" y="17145"/>
                    <a:pt x="327660" y="0"/>
                  </a:cubicBezTo>
                  <a:lnTo>
                    <a:pt x="308610" y="0"/>
                  </a:lnTo>
                  <a:cubicBezTo>
                    <a:pt x="300038" y="12383"/>
                    <a:pt x="289560" y="24765"/>
                    <a:pt x="278130" y="35243"/>
                  </a:cubicBezTo>
                  <a:lnTo>
                    <a:pt x="162878" y="150495"/>
                  </a:lnTo>
                  <a:lnTo>
                    <a:pt x="49530" y="35243"/>
                  </a:lnTo>
                  <a:cubicBezTo>
                    <a:pt x="38100" y="23813"/>
                    <a:pt x="28575" y="12383"/>
                    <a:pt x="19050" y="0"/>
                  </a:cubicBezTo>
                  <a:lnTo>
                    <a:pt x="0" y="0"/>
                  </a:lnTo>
                  <a:cubicBezTo>
                    <a:pt x="11430" y="16192"/>
                    <a:pt x="23813" y="32385"/>
                    <a:pt x="38100" y="46673"/>
                  </a:cubicBezTo>
                  <a:lnTo>
                    <a:pt x="163830" y="17240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512664" y="1261395"/>
              <a:ext cx="107982" cy="108299"/>
            </a:xfrm>
            <a:custGeom>
              <a:avLst/>
              <a:gdLst/>
              <a:ahLst/>
              <a:cxnLst/>
              <a:rect l="l" t="t" r="r" b="b"/>
              <a:pathLst>
                <a:path w="107982" h="108299" extrusionOk="0">
                  <a:moveTo>
                    <a:pt x="62646" y="93060"/>
                  </a:moveTo>
                  <a:cubicBezTo>
                    <a:pt x="62646" y="92108"/>
                    <a:pt x="62646" y="91155"/>
                    <a:pt x="63598" y="90202"/>
                  </a:cubicBezTo>
                  <a:cubicBezTo>
                    <a:pt x="64551" y="91155"/>
                    <a:pt x="64551" y="92108"/>
                    <a:pt x="65503" y="92108"/>
                  </a:cubicBezTo>
                  <a:cubicBezTo>
                    <a:pt x="73123" y="99727"/>
                    <a:pt x="85506" y="99727"/>
                    <a:pt x="93126" y="92108"/>
                  </a:cubicBezTo>
                  <a:cubicBezTo>
                    <a:pt x="96936" y="88297"/>
                    <a:pt x="98841" y="83535"/>
                    <a:pt x="98841" y="78772"/>
                  </a:cubicBezTo>
                  <a:cubicBezTo>
                    <a:pt x="98841" y="74010"/>
                    <a:pt x="96936" y="68295"/>
                    <a:pt x="93126" y="65437"/>
                  </a:cubicBezTo>
                  <a:cubicBezTo>
                    <a:pt x="92173" y="64485"/>
                    <a:pt x="92173" y="64485"/>
                    <a:pt x="91221" y="63532"/>
                  </a:cubicBezTo>
                  <a:cubicBezTo>
                    <a:pt x="92173" y="63532"/>
                    <a:pt x="93126" y="63532"/>
                    <a:pt x="94078" y="62580"/>
                  </a:cubicBezTo>
                  <a:cubicBezTo>
                    <a:pt x="98841" y="61627"/>
                    <a:pt x="103603" y="57817"/>
                    <a:pt x="105508" y="54007"/>
                  </a:cubicBezTo>
                  <a:cubicBezTo>
                    <a:pt x="108366" y="49245"/>
                    <a:pt x="108366" y="44482"/>
                    <a:pt x="107413" y="39720"/>
                  </a:cubicBezTo>
                  <a:cubicBezTo>
                    <a:pt x="106461" y="34957"/>
                    <a:pt x="102651" y="30195"/>
                    <a:pt x="98841" y="28290"/>
                  </a:cubicBezTo>
                  <a:cubicBezTo>
                    <a:pt x="94078" y="25432"/>
                    <a:pt x="89316" y="25432"/>
                    <a:pt x="84553" y="26385"/>
                  </a:cubicBezTo>
                  <a:cubicBezTo>
                    <a:pt x="83601" y="26385"/>
                    <a:pt x="82648" y="27337"/>
                    <a:pt x="81696" y="27337"/>
                  </a:cubicBezTo>
                  <a:cubicBezTo>
                    <a:pt x="81696" y="26385"/>
                    <a:pt x="82648" y="25432"/>
                    <a:pt x="82648" y="24480"/>
                  </a:cubicBezTo>
                  <a:cubicBezTo>
                    <a:pt x="85506" y="14002"/>
                    <a:pt x="78838" y="3525"/>
                    <a:pt x="69313" y="667"/>
                  </a:cubicBezTo>
                  <a:cubicBezTo>
                    <a:pt x="58836" y="-2190"/>
                    <a:pt x="48358" y="4477"/>
                    <a:pt x="45501" y="14002"/>
                  </a:cubicBezTo>
                  <a:cubicBezTo>
                    <a:pt x="45501" y="14955"/>
                    <a:pt x="45501" y="15907"/>
                    <a:pt x="44548" y="16860"/>
                  </a:cubicBezTo>
                  <a:cubicBezTo>
                    <a:pt x="43596" y="15907"/>
                    <a:pt x="43596" y="14955"/>
                    <a:pt x="42643" y="14955"/>
                  </a:cubicBezTo>
                  <a:cubicBezTo>
                    <a:pt x="35023" y="7335"/>
                    <a:pt x="22641" y="7335"/>
                    <a:pt x="15021" y="14955"/>
                  </a:cubicBezTo>
                  <a:cubicBezTo>
                    <a:pt x="11211" y="18765"/>
                    <a:pt x="9306" y="23527"/>
                    <a:pt x="9306" y="28290"/>
                  </a:cubicBezTo>
                  <a:cubicBezTo>
                    <a:pt x="9306" y="33052"/>
                    <a:pt x="11211" y="38767"/>
                    <a:pt x="15021" y="41625"/>
                  </a:cubicBezTo>
                  <a:cubicBezTo>
                    <a:pt x="15973" y="42577"/>
                    <a:pt x="15973" y="42577"/>
                    <a:pt x="16926" y="43530"/>
                  </a:cubicBezTo>
                  <a:cubicBezTo>
                    <a:pt x="15973" y="43530"/>
                    <a:pt x="15021" y="43530"/>
                    <a:pt x="14068" y="44482"/>
                  </a:cubicBezTo>
                  <a:cubicBezTo>
                    <a:pt x="3591" y="47340"/>
                    <a:pt x="-2124" y="57817"/>
                    <a:pt x="733" y="68295"/>
                  </a:cubicBezTo>
                  <a:cubicBezTo>
                    <a:pt x="3591" y="78772"/>
                    <a:pt x="14068" y="84487"/>
                    <a:pt x="24546" y="81630"/>
                  </a:cubicBezTo>
                  <a:cubicBezTo>
                    <a:pt x="25498" y="81630"/>
                    <a:pt x="26451" y="80677"/>
                    <a:pt x="27403" y="80677"/>
                  </a:cubicBezTo>
                  <a:cubicBezTo>
                    <a:pt x="27403" y="81630"/>
                    <a:pt x="26451" y="82583"/>
                    <a:pt x="26451" y="83535"/>
                  </a:cubicBezTo>
                  <a:cubicBezTo>
                    <a:pt x="23593" y="94012"/>
                    <a:pt x="30261" y="104490"/>
                    <a:pt x="39786" y="107347"/>
                  </a:cubicBezTo>
                  <a:cubicBezTo>
                    <a:pt x="41691" y="107347"/>
                    <a:pt x="43596" y="108300"/>
                    <a:pt x="44548" y="108300"/>
                  </a:cubicBezTo>
                  <a:cubicBezTo>
                    <a:pt x="48358" y="108300"/>
                    <a:pt x="51216" y="107347"/>
                    <a:pt x="54073" y="105442"/>
                  </a:cubicBezTo>
                  <a:cubicBezTo>
                    <a:pt x="57883" y="102585"/>
                    <a:pt x="60741" y="97822"/>
                    <a:pt x="62646" y="93060"/>
                  </a:cubicBezTo>
                  <a:close/>
                  <a:moveTo>
                    <a:pt x="84553" y="41625"/>
                  </a:moveTo>
                  <a:cubicBezTo>
                    <a:pt x="85506" y="40672"/>
                    <a:pt x="85506" y="39720"/>
                    <a:pt x="87411" y="39720"/>
                  </a:cubicBezTo>
                  <a:lnTo>
                    <a:pt x="87411" y="39720"/>
                  </a:lnTo>
                  <a:cubicBezTo>
                    <a:pt x="87411" y="39720"/>
                    <a:pt x="88363" y="39720"/>
                    <a:pt x="88363" y="39720"/>
                  </a:cubicBezTo>
                  <a:cubicBezTo>
                    <a:pt x="89316" y="39720"/>
                    <a:pt x="89316" y="39720"/>
                    <a:pt x="90268" y="40672"/>
                  </a:cubicBezTo>
                  <a:cubicBezTo>
                    <a:pt x="91221" y="41625"/>
                    <a:pt x="92173" y="41625"/>
                    <a:pt x="92173" y="43530"/>
                  </a:cubicBezTo>
                  <a:cubicBezTo>
                    <a:pt x="92173" y="44482"/>
                    <a:pt x="92173" y="45435"/>
                    <a:pt x="92173" y="46387"/>
                  </a:cubicBezTo>
                  <a:cubicBezTo>
                    <a:pt x="91221" y="47340"/>
                    <a:pt x="91221" y="48292"/>
                    <a:pt x="89316" y="48292"/>
                  </a:cubicBezTo>
                  <a:cubicBezTo>
                    <a:pt x="88363" y="48292"/>
                    <a:pt x="87411" y="48292"/>
                    <a:pt x="86458" y="48292"/>
                  </a:cubicBezTo>
                  <a:cubicBezTo>
                    <a:pt x="85506" y="47340"/>
                    <a:pt x="84553" y="47340"/>
                    <a:pt x="84553" y="45435"/>
                  </a:cubicBezTo>
                  <a:cubicBezTo>
                    <a:pt x="83601" y="43530"/>
                    <a:pt x="83601" y="42577"/>
                    <a:pt x="84553" y="41625"/>
                  </a:cubicBezTo>
                  <a:close/>
                  <a:moveTo>
                    <a:pt x="18831" y="66390"/>
                  </a:moveTo>
                  <a:cubicBezTo>
                    <a:pt x="16926" y="67342"/>
                    <a:pt x="14068" y="65437"/>
                    <a:pt x="14068" y="63532"/>
                  </a:cubicBezTo>
                  <a:cubicBezTo>
                    <a:pt x="14068" y="61627"/>
                    <a:pt x="15021" y="58770"/>
                    <a:pt x="16926" y="58770"/>
                  </a:cubicBezTo>
                  <a:cubicBezTo>
                    <a:pt x="16926" y="58770"/>
                    <a:pt x="17878" y="58770"/>
                    <a:pt x="17878" y="58770"/>
                  </a:cubicBezTo>
                  <a:cubicBezTo>
                    <a:pt x="18831" y="58770"/>
                    <a:pt x="18831" y="58770"/>
                    <a:pt x="19783" y="59722"/>
                  </a:cubicBezTo>
                  <a:cubicBezTo>
                    <a:pt x="20736" y="60675"/>
                    <a:pt x="21688" y="60675"/>
                    <a:pt x="21688" y="62580"/>
                  </a:cubicBezTo>
                  <a:cubicBezTo>
                    <a:pt x="22641" y="63532"/>
                    <a:pt x="21688" y="65437"/>
                    <a:pt x="18831" y="66390"/>
                  </a:cubicBezTo>
                  <a:close/>
                  <a:moveTo>
                    <a:pt x="58836" y="76867"/>
                  </a:moveTo>
                  <a:cubicBezTo>
                    <a:pt x="57883" y="74962"/>
                    <a:pt x="55978" y="74010"/>
                    <a:pt x="55026" y="73058"/>
                  </a:cubicBezTo>
                  <a:cubicBezTo>
                    <a:pt x="56931" y="73058"/>
                    <a:pt x="58836" y="72105"/>
                    <a:pt x="60741" y="71152"/>
                  </a:cubicBezTo>
                  <a:cubicBezTo>
                    <a:pt x="59788" y="73058"/>
                    <a:pt x="58836" y="74962"/>
                    <a:pt x="58836" y="76867"/>
                  </a:cubicBezTo>
                  <a:close/>
                  <a:moveTo>
                    <a:pt x="77886" y="74962"/>
                  </a:moveTo>
                  <a:cubicBezTo>
                    <a:pt x="78838" y="74962"/>
                    <a:pt x="79791" y="74962"/>
                    <a:pt x="80743" y="75915"/>
                  </a:cubicBezTo>
                  <a:cubicBezTo>
                    <a:pt x="81696" y="76867"/>
                    <a:pt x="81696" y="77820"/>
                    <a:pt x="81696" y="78772"/>
                  </a:cubicBezTo>
                  <a:cubicBezTo>
                    <a:pt x="81696" y="79725"/>
                    <a:pt x="81696" y="80677"/>
                    <a:pt x="80743" y="81630"/>
                  </a:cubicBezTo>
                  <a:cubicBezTo>
                    <a:pt x="78838" y="83535"/>
                    <a:pt x="76933" y="83535"/>
                    <a:pt x="75028" y="81630"/>
                  </a:cubicBezTo>
                  <a:cubicBezTo>
                    <a:pt x="73123" y="79725"/>
                    <a:pt x="73123" y="77820"/>
                    <a:pt x="75028" y="75915"/>
                  </a:cubicBezTo>
                  <a:cubicBezTo>
                    <a:pt x="75981" y="74962"/>
                    <a:pt x="76933" y="74962"/>
                    <a:pt x="77886" y="74962"/>
                  </a:cubicBezTo>
                  <a:close/>
                  <a:moveTo>
                    <a:pt x="72171" y="55912"/>
                  </a:moveTo>
                  <a:cubicBezTo>
                    <a:pt x="73123" y="57817"/>
                    <a:pt x="75028" y="58770"/>
                    <a:pt x="75981" y="59722"/>
                  </a:cubicBezTo>
                  <a:cubicBezTo>
                    <a:pt x="74076" y="59722"/>
                    <a:pt x="72171" y="60675"/>
                    <a:pt x="70266" y="61627"/>
                  </a:cubicBezTo>
                  <a:cubicBezTo>
                    <a:pt x="71218" y="58770"/>
                    <a:pt x="72171" y="56865"/>
                    <a:pt x="72171" y="55912"/>
                  </a:cubicBezTo>
                  <a:close/>
                  <a:moveTo>
                    <a:pt x="70266" y="35910"/>
                  </a:moveTo>
                  <a:cubicBezTo>
                    <a:pt x="69313" y="37815"/>
                    <a:pt x="69313" y="39720"/>
                    <a:pt x="68361" y="41625"/>
                  </a:cubicBezTo>
                  <a:cubicBezTo>
                    <a:pt x="67408" y="40672"/>
                    <a:pt x="67408" y="39720"/>
                    <a:pt x="66456" y="39720"/>
                  </a:cubicBezTo>
                  <a:lnTo>
                    <a:pt x="66456" y="39720"/>
                  </a:lnTo>
                  <a:cubicBezTo>
                    <a:pt x="65503" y="38767"/>
                    <a:pt x="65503" y="38767"/>
                    <a:pt x="64551" y="37815"/>
                  </a:cubicBezTo>
                  <a:cubicBezTo>
                    <a:pt x="66456" y="37815"/>
                    <a:pt x="68361" y="36862"/>
                    <a:pt x="70266" y="35910"/>
                  </a:cubicBezTo>
                  <a:close/>
                  <a:moveTo>
                    <a:pt x="57883" y="17812"/>
                  </a:moveTo>
                  <a:cubicBezTo>
                    <a:pt x="58836" y="15907"/>
                    <a:pt x="59788" y="14955"/>
                    <a:pt x="61693" y="14955"/>
                  </a:cubicBezTo>
                  <a:cubicBezTo>
                    <a:pt x="61693" y="14955"/>
                    <a:pt x="62646" y="14955"/>
                    <a:pt x="62646" y="14955"/>
                  </a:cubicBezTo>
                  <a:cubicBezTo>
                    <a:pt x="64551" y="15907"/>
                    <a:pt x="66456" y="17812"/>
                    <a:pt x="65503" y="19717"/>
                  </a:cubicBezTo>
                  <a:cubicBezTo>
                    <a:pt x="64551" y="21622"/>
                    <a:pt x="62646" y="23527"/>
                    <a:pt x="60741" y="22575"/>
                  </a:cubicBezTo>
                  <a:lnTo>
                    <a:pt x="60741" y="22575"/>
                  </a:lnTo>
                  <a:cubicBezTo>
                    <a:pt x="59788" y="22575"/>
                    <a:pt x="58836" y="21622"/>
                    <a:pt x="57883" y="20670"/>
                  </a:cubicBezTo>
                  <a:cubicBezTo>
                    <a:pt x="57883" y="19717"/>
                    <a:pt x="57883" y="18765"/>
                    <a:pt x="57883" y="17812"/>
                  </a:cubicBezTo>
                  <a:close/>
                  <a:moveTo>
                    <a:pt x="46453" y="30195"/>
                  </a:moveTo>
                  <a:cubicBezTo>
                    <a:pt x="47406" y="32100"/>
                    <a:pt x="49311" y="33052"/>
                    <a:pt x="50263" y="34005"/>
                  </a:cubicBezTo>
                  <a:cubicBezTo>
                    <a:pt x="48358" y="34005"/>
                    <a:pt x="46453" y="34957"/>
                    <a:pt x="44548" y="35910"/>
                  </a:cubicBezTo>
                  <a:cubicBezTo>
                    <a:pt x="45501" y="34005"/>
                    <a:pt x="46453" y="32100"/>
                    <a:pt x="46453" y="30195"/>
                  </a:cubicBezTo>
                  <a:close/>
                  <a:moveTo>
                    <a:pt x="24546" y="30195"/>
                  </a:moveTo>
                  <a:cubicBezTo>
                    <a:pt x="22641" y="28290"/>
                    <a:pt x="22641" y="26385"/>
                    <a:pt x="24546" y="24480"/>
                  </a:cubicBezTo>
                  <a:cubicBezTo>
                    <a:pt x="25498" y="23527"/>
                    <a:pt x="26451" y="23527"/>
                    <a:pt x="27403" y="23527"/>
                  </a:cubicBezTo>
                  <a:cubicBezTo>
                    <a:pt x="28356" y="23527"/>
                    <a:pt x="29308" y="23527"/>
                    <a:pt x="30261" y="24480"/>
                  </a:cubicBezTo>
                  <a:cubicBezTo>
                    <a:pt x="32166" y="26385"/>
                    <a:pt x="32166" y="28290"/>
                    <a:pt x="30261" y="30195"/>
                  </a:cubicBezTo>
                  <a:cubicBezTo>
                    <a:pt x="28356" y="32100"/>
                    <a:pt x="26451" y="32100"/>
                    <a:pt x="24546" y="30195"/>
                  </a:cubicBezTo>
                  <a:close/>
                  <a:moveTo>
                    <a:pt x="34071" y="51150"/>
                  </a:moveTo>
                  <a:cubicBezTo>
                    <a:pt x="33118" y="49245"/>
                    <a:pt x="31213" y="48292"/>
                    <a:pt x="30261" y="47340"/>
                  </a:cubicBezTo>
                  <a:cubicBezTo>
                    <a:pt x="32166" y="47340"/>
                    <a:pt x="34071" y="46387"/>
                    <a:pt x="35976" y="45435"/>
                  </a:cubicBezTo>
                  <a:cubicBezTo>
                    <a:pt x="34071" y="47340"/>
                    <a:pt x="34071" y="49245"/>
                    <a:pt x="34071" y="51150"/>
                  </a:cubicBezTo>
                  <a:close/>
                  <a:moveTo>
                    <a:pt x="35976" y="70200"/>
                  </a:moveTo>
                  <a:cubicBezTo>
                    <a:pt x="36928" y="68295"/>
                    <a:pt x="36928" y="66390"/>
                    <a:pt x="37881" y="64485"/>
                  </a:cubicBezTo>
                  <a:cubicBezTo>
                    <a:pt x="38833" y="65437"/>
                    <a:pt x="38833" y="66390"/>
                    <a:pt x="39786" y="66390"/>
                  </a:cubicBezTo>
                  <a:cubicBezTo>
                    <a:pt x="40738" y="67342"/>
                    <a:pt x="40738" y="67342"/>
                    <a:pt x="41691" y="68295"/>
                  </a:cubicBezTo>
                  <a:cubicBezTo>
                    <a:pt x="39786" y="69247"/>
                    <a:pt x="37881" y="69247"/>
                    <a:pt x="35976" y="70200"/>
                  </a:cubicBezTo>
                  <a:close/>
                  <a:moveTo>
                    <a:pt x="47406" y="89250"/>
                  </a:moveTo>
                  <a:cubicBezTo>
                    <a:pt x="46453" y="91155"/>
                    <a:pt x="44548" y="93060"/>
                    <a:pt x="42643" y="92108"/>
                  </a:cubicBezTo>
                  <a:cubicBezTo>
                    <a:pt x="40738" y="91155"/>
                    <a:pt x="38833" y="89250"/>
                    <a:pt x="39786" y="87345"/>
                  </a:cubicBezTo>
                  <a:cubicBezTo>
                    <a:pt x="40738" y="85440"/>
                    <a:pt x="41691" y="84487"/>
                    <a:pt x="43596" y="84487"/>
                  </a:cubicBezTo>
                  <a:cubicBezTo>
                    <a:pt x="43596" y="84487"/>
                    <a:pt x="44548" y="84487"/>
                    <a:pt x="44548" y="84487"/>
                  </a:cubicBezTo>
                  <a:cubicBezTo>
                    <a:pt x="45501" y="84487"/>
                    <a:pt x="46453" y="85440"/>
                    <a:pt x="47406" y="86392"/>
                  </a:cubicBezTo>
                  <a:cubicBezTo>
                    <a:pt x="47406" y="87345"/>
                    <a:pt x="47406" y="88297"/>
                    <a:pt x="47406" y="89250"/>
                  </a:cubicBezTo>
                  <a:close/>
                  <a:moveTo>
                    <a:pt x="50263" y="55912"/>
                  </a:moveTo>
                  <a:cubicBezTo>
                    <a:pt x="49311" y="54960"/>
                    <a:pt x="49311" y="54007"/>
                    <a:pt x="49311" y="53055"/>
                  </a:cubicBezTo>
                  <a:cubicBezTo>
                    <a:pt x="49311" y="52102"/>
                    <a:pt x="49311" y="51150"/>
                    <a:pt x="50263" y="50197"/>
                  </a:cubicBezTo>
                  <a:cubicBezTo>
                    <a:pt x="51216" y="49245"/>
                    <a:pt x="52168" y="49245"/>
                    <a:pt x="53121" y="49245"/>
                  </a:cubicBezTo>
                  <a:cubicBezTo>
                    <a:pt x="54073" y="49245"/>
                    <a:pt x="55026" y="49245"/>
                    <a:pt x="55978" y="50197"/>
                  </a:cubicBezTo>
                  <a:cubicBezTo>
                    <a:pt x="57883" y="52102"/>
                    <a:pt x="57883" y="54007"/>
                    <a:pt x="55978" y="55912"/>
                  </a:cubicBezTo>
                  <a:cubicBezTo>
                    <a:pt x="54073" y="57817"/>
                    <a:pt x="51216" y="57817"/>
                    <a:pt x="50263" y="55912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19100" y="1167764"/>
              <a:ext cx="293370" cy="293369"/>
            </a:xfrm>
            <a:custGeom>
              <a:avLst/>
              <a:gdLst/>
              <a:ahLst/>
              <a:cxnLst/>
              <a:rect l="l" t="t" r="r" b="b"/>
              <a:pathLst>
                <a:path w="293370" h="293369" extrusionOk="0">
                  <a:moveTo>
                    <a:pt x="0" y="293370"/>
                  </a:moveTo>
                  <a:lnTo>
                    <a:pt x="17145" y="286703"/>
                  </a:lnTo>
                  <a:cubicBezTo>
                    <a:pt x="58102" y="269557"/>
                    <a:pt x="101918" y="261938"/>
                    <a:pt x="146685" y="261938"/>
                  </a:cubicBezTo>
                  <a:cubicBezTo>
                    <a:pt x="191452" y="261938"/>
                    <a:pt x="235267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8" y="235268"/>
                    <a:pt x="261938" y="191452"/>
                    <a:pt x="261938" y="146685"/>
                  </a:cubicBezTo>
                  <a:cubicBezTo>
                    <a:pt x="261938" y="101918"/>
                    <a:pt x="270510" y="58102"/>
                    <a:pt x="286703" y="17145"/>
                  </a:cubicBezTo>
                  <a:lnTo>
                    <a:pt x="293370" y="0"/>
                  </a:lnTo>
                  <a:lnTo>
                    <a:pt x="276225" y="6668"/>
                  </a:lnTo>
                  <a:cubicBezTo>
                    <a:pt x="235267" y="23813"/>
                    <a:pt x="191452" y="31433"/>
                    <a:pt x="146685" y="31433"/>
                  </a:cubicBezTo>
                  <a:cubicBezTo>
                    <a:pt x="101918" y="31433"/>
                    <a:pt x="58102" y="22860"/>
                    <a:pt x="17145" y="6668"/>
                  </a:cubicBezTo>
                  <a:lnTo>
                    <a:pt x="0" y="0"/>
                  </a:lnTo>
                  <a:lnTo>
                    <a:pt x="6668" y="17145"/>
                  </a:lnTo>
                  <a:cubicBezTo>
                    <a:pt x="23813" y="58102"/>
                    <a:pt x="31432" y="101918"/>
                    <a:pt x="31432" y="146685"/>
                  </a:cubicBezTo>
                  <a:cubicBezTo>
                    <a:pt x="31432" y="191452"/>
                    <a:pt x="22860" y="235268"/>
                    <a:pt x="6668" y="276225"/>
                  </a:cubicBezTo>
                  <a:lnTo>
                    <a:pt x="0" y="293370"/>
                  </a:lnTo>
                  <a:close/>
                  <a:moveTo>
                    <a:pt x="47625" y="146685"/>
                  </a:moveTo>
                  <a:cubicBezTo>
                    <a:pt x="47625" y="105727"/>
                    <a:pt x="40957" y="65723"/>
                    <a:pt x="27623" y="27623"/>
                  </a:cubicBezTo>
                  <a:cubicBezTo>
                    <a:pt x="65723" y="40958"/>
                    <a:pt x="105727" y="47625"/>
                    <a:pt x="146685" y="47625"/>
                  </a:cubicBezTo>
                  <a:cubicBezTo>
                    <a:pt x="187643" y="47625"/>
                    <a:pt x="227648" y="40958"/>
                    <a:pt x="265748" y="27623"/>
                  </a:cubicBezTo>
                  <a:cubicBezTo>
                    <a:pt x="252413" y="65723"/>
                    <a:pt x="245745" y="105727"/>
                    <a:pt x="245745" y="146685"/>
                  </a:cubicBezTo>
                  <a:cubicBezTo>
                    <a:pt x="245745" y="187643"/>
                    <a:pt x="252413" y="227648"/>
                    <a:pt x="265748" y="265748"/>
                  </a:cubicBezTo>
                  <a:cubicBezTo>
                    <a:pt x="227648" y="252413"/>
                    <a:pt x="187643" y="245745"/>
                    <a:pt x="146685" y="245745"/>
                  </a:cubicBezTo>
                  <a:cubicBezTo>
                    <a:pt x="105727" y="245745"/>
                    <a:pt x="65723" y="252413"/>
                    <a:pt x="27623" y="265748"/>
                  </a:cubicBezTo>
                  <a:cubicBezTo>
                    <a:pt x="40005" y="227648"/>
                    <a:pt x="47625" y="187643"/>
                    <a:pt x="47625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609600" y="900112"/>
              <a:ext cx="91439" cy="91439"/>
            </a:xfrm>
            <a:custGeom>
              <a:avLst/>
              <a:gdLst/>
              <a:ahLst/>
              <a:cxnLst/>
              <a:rect l="l" t="t" r="r" b="b"/>
              <a:pathLst>
                <a:path w="91439" h="91439" extrusionOk="0">
                  <a:moveTo>
                    <a:pt x="78105" y="13335"/>
                  </a:moveTo>
                  <a:cubicBezTo>
                    <a:pt x="69533" y="4763"/>
                    <a:pt x="58102" y="0"/>
                    <a:pt x="45720" y="0"/>
                  </a:cubicBezTo>
                  <a:cubicBezTo>
                    <a:pt x="33338" y="0"/>
                    <a:pt x="21908" y="4763"/>
                    <a:pt x="13335" y="13335"/>
                  </a:cubicBezTo>
                  <a:cubicBezTo>
                    <a:pt x="4763" y="21908"/>
                    <a:pt x="0" y="33338"/>
                    <a:pt x="0" y="45720"/>
                  </a:cubicBezTo>
                  <a:cubicBezTo>
                    <a:pt x="0" y="58102"/>
                    <a:pt x="4763" y="69533"/>
                    <a:pt x="13335" y="78105"/>
                  </a:cubicBezTo>
                  <a:cubicBezTo>
                    <a:pt x="21908" y="86677"/>
                    <a:pt x="33338" y="91440"/>
                    <a:pt x="45720" y="91440"/>
                  </a:cubicBezTo>
                  <a:cubicBezTo>
                    <a:pt x="58102" y="91440"/>
                    <a:pt x="69533" y="86677"/>
                    <a:pt x="78105" y="78105"/>
                  </a:cubicBezTo>
                  <a:cubicBezTo>
                    <a:pt x="86677" y="69533"/>
                    <a:pt x="91440" y="58102"/>
                    <a:pt x="91440" y="45720"/>
                  </a:cubicBezTo>
                  <a:cubicBezTo>
                    <a:pt x="91440" y="33338"/>
                    <a:pt x="86677" y="21908"/>
                    <a:pt x="78105" y="13335"/>
                  </a:cubicBezTo>
                  <a:cubicBezTo>
                    <a:pt x="78105" y="13335"/>
                    <a:pt x="78105" y="13335"/>
                    <a:pt x="78105" y="13335"/>
                  </a:cubicBezTo>
                  <a:close/>
                  <a:moveTo>
                    <a:pt x="67627" y="66675"/>
                  </a:moveTo>
                  <a:cubicBezTo>
                    <a:pt x="56198" y="78105"/>
                    <a:pt x="36195" y="78105"/>
                    <a:pt x="24765" y="66675"/>
                  </a:cubicBezTo>
                  <a:cubicBezTo>
                    <a:pt x="19050" y="60960"/>
                    <a:pt x="16192" y="53340"/>
                    <a:pt x="16192" y="45720"/>
                  </a:cubicBezTo>
                  <a:cubicBezTo>
                    <a:pt x="16192" y="38100"/>
                    <a:pt x="19050" y="30480"/>
                    <a:pt x="24765" y="24765"/>
                  </a:cubicBezTo>
                  <a:cubicBezTo>
                    <a:pt x="30480" y="19050"/>
                    <a:pt x="38100" y="16192"/>
                    <a:pt x="45720" y="16192"/>
                  </a:cubicBezTo>
                  <a:cubicBezTo>
                    <a:pt x="53340" y="16192"/>
                    <a:pt x="60960" y="19050"/>
                    <a:pt x="66675" y="24765"/>
                  </a:cubicBezTo>
                  <a:lnTo>
                    <a:pt x="66675" y="24765"/>
                  </a:lnTo>
                  <a:cubicBezTo>
                    <a:pt x="72390" y="30480"/>
                    <a:pt x="75248" y="38100"/>
                    <a:pt x="75248" y="45720"/>
                  </a:cubicBezTo>
                  <a:cubicBezTo>
                    <a:pt x="75248" y="53340"/>
                    <a:pt x="73342" y="60960"/>
                    <a:pt x="67627" y="6667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422671" y="917971"/>
              <a:ext cx="55721" cy="55483"/>
            </a:xfrm>
            <a:custGeom>
              <a:avLst/>
              <a:gdLst/>
              <a:ahLst/>
              <a:cxnLst/>
              <a:rect l="l" t="t" r="r" b="b"/>
              <a:pathLst>
                <a:path w="55721" h="55483" extrusionOk="0">
                  <a:moveTo>
                    <a:pt x="7858" y="7858"/>
                  </a:moveTo>
                  <a:cubicBezTo>
                    <a:pt x="-2619" y="18336"/>
                    <a:pt x="-2619" y="36433"/>
                    <a:pt x="7858" y="46911"/>
                  </a:cubicBezTo>
                  <a:cubicBezTo>
                    <a:pt x="13573" y="52626"/>
                    <a:pt x="20241" y="55483"/>
                    <a:pt x="27861" y="55483"/>
                  </a:cubicBezTo>
                  <a:cubicBezTo>
                    <a:pt x="35481" y="55483"/>
                    <a:pt x="42148" y="52626"/>
                    <a:pt x="47863" y="46911"/>
                  </a:cubicBezTo>
                  <a:cubicBezTo>
                    <a:pt x="58341" y="36433"/>
                    <a:pt x="58341" y="18336"/>
                    <a:pt x="47863" y="7858"/>
                  </a:cubicBezTo>
                  <a:cubicBezTo>
                    <a:pt x="36433" y="-2619"/>
                    <a:pt x="19288" y="-2619"/>
                    <a:pt x="7858" y="7858"/>
                  </a:cubicBezTo>
                  <a:close/>
                  <a:moveTo>
                    <a:pt x="36433" y="36433"/>
                  </a:moveTo>
                  <a:cubicBezTo>
                    <a:pt x="31671" y="41196"/>
                    <a:pt x="23098" y="41196"/>
                    <a:pt x="18336" y="36433"/>
                  </a:cubicBezTo>
                  <a:cubicBezTo>
                    <a:pt x="13573" y="31671"/>
                    <a:pt x="13573" y="23098"/>
                    <a:pt x="18336" y="18336"/>
                  </a:cubicBezTo>
                  <a:cubicBezTo>
                    <a:pt x="21193" y="15478"/>
                    <a:pt x="24051" y="14526"/>
                    <a:pt x="26908" y="14526"/>
                  </a:cubicBezTo>
                  <a:cubicBezTo>
                    <a:pt x="29766" y="14526"/>
                    <a:pt x="33576" y="15478"/>
                    <a:pt x="35481" y="18336"/>
                  </a:cubicBezTo>
                  <a:cubicBezTo>
                    <a:pt x="37386" y="20241"/>
                    <a:pt x="39291" y="24051"/>
                    <a:pt x="39291" y="26908"/>
                  </a:cubicBezTo>
                  <a:cubicBezTo>
                    <a:pt x="39291" y="29766"/>
                    <a:pt x="39291" y="34528"/>
                    <a:pt x="36433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24790" y="731520"/>
              <a:ext cx="681037" cy="428625"/>
            </a:xfrm>
            <a:custGeom>
              <a:avLst/>
              <a:gdLst/>
              <a:ahLst/>
              <a:cxnLst/>
              <a:rect l="l" t="t" r="r" b="b"/>
              <a:pathLst>
                <a:path w="681037" h="428625" extrusionOk="0">
                  <a:moveTo>
                    <a:pt x="681038" y="214313"/>
                  </a:moveTo>
                  <a:lnTo>
                    <a:pt x="555308" y="88582"/>
                  </a:lnTo>
                  <a:lnTo>
                    <a:pt x="555308" y="88582"/>
                  </a:lnTo>
                  <a:cubicBezTo>
                    <a:pt x="498158" y="31432"/>
                    <a:pt x="421958" y="0"/>
                    <a:pt x="340043" y="0"/>
                  </a:cubicBezTo>
                  <a:cubicBezTo>
                    <a:pt x="258128" y="0"/>
                    <a:pt x="181928" y="31432"/>
                    <a:pt x="124778" y="88582"/>
                  </a:cubicBezTo>
                  <a:lnTo>
                    <a:pt x="0" y="214313"/>
                  </a:lnTo>
                  <a:lnTo>
                    <a:pt x="125730" y="340042"/>
                  </a:lnTo>
                  <a:cubicBezTo>
                    <a:pt x="182880" y="397192"/>
                    <a:pt x="259080" y="428625"/>
                    <a:pt x="340995" y="428625"/>
                  </a:cubicBezTo>
                  <a:cubicBezTo>
                    <a:pt x="421958" y="428625"/>
                    <a:pt x="499110" y="397192"/>
                    <a:pt x="556260" y="340042"/>
                  </a:cubicBezTo>
                  <a:lnTo>
                    <a:pt x="681038" y="214313"/>
                  </a:lnTo>
                  <a:close/>
                  <a:moveTo>
                    <a:pt x="340995" y="413385"/>
                  </a:moveTo>
                  <a:cubicBezTo>
                    <a:pt x="263843" y="413385"/>
                    <a:pt x="191453" y="383857"/>
                    <a:pt x="137160" y="329565"/>
                  </a:cubicBezTo>
                  <a:lnTo>
                    <a:pt x="21907" y="214313"/>
                  </a:lnTo>
                  <a:lnTo>
                    <a:pt x="137160" y="99060"/>
                  </a:lnTo>
                  <a:cubicBezTo>
                    <a:pt x="191453" y="44767"/>
                    <a:pt x="263843" y="15240"/>
                    <a:pt x="340995" y="15240"/>
                  </a:cubicBezTo>
                  <a:cubicBezTo>
                    <a:pt x="418148" y="15240"/>
                    <a:pt x="490537" y="44767"/>
                    <a:pt x="544830" y="99060"/>
                  </a:cubicBezTo>
                  <a:lnTo>
                    <a:pt x="660083" y="214313"/>
                  </a:lnTo>
                  <a:lnTo>
                    <a:pt x="544830" y="329565"/>
                  </a:lnTo>
                  <a:cubicBezTo>
                    <a:pt x="490537" y="382905"/>
                    <a:pt x="418148" y="413385"/>
                    <a:pt x="340995" y="4133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-2857" y="774382"/>
              <a:ext cx="176212" cy="331469"/>
            </a:xfrm>
            <a:custGeom>
              <a:avLst/>
              <a:gdLst/>
              <a:ahLst/>
              <a:cxnLst/>
              <a:rect l="l" t="t" r="r" b="b"/>
              <a:pathLst>
                <a:path w="176212" h="331469" extrusionOk="0">
                  <a:moveTo>
                    <a:pt x="176213" y="165735"/>
                  </a:moveTo>
                  <a:lnTo>
                    <a:pt x="49530" y="40005"/>
                  </a:lnTo>
                  <a:cubicBezTo>
                    <a:pt x="34290" y="24765"/>
                    <a:pt x="17145" y="11430"/>
                    <a:pt x="0" y="0"/>
                  </a:cubicBezTo>
                  <a:lnTo>
                    <a:pt x="0" y="18097"/>
                  </a:lnTo>
                  <a:cubicBezTo>
                    <a:pt x="13335" y="27622"/>
                    <a:pt x="26670" y="38100"/>
                    <a:pt x="39053" y="50482"/>
                  </a:cubicBezTo>
                  <a:lnTo>
                    <a:pt x="154305" y="165735"/>
                  </a:lnTo>
                  <a:lnTo>
                    <a:pt x="39053" y="280988"/>
                  </a:lnTo>
                  <a:cubicBezTo>
                    <a:pt x="26670" y="293370"/>
                    <a:pt x="14288" y="303847"/>
                    <a:pt x="0" y="313372"/>
                  </a:cubicBezTo>
                  <a:lnTo>
                    <a:pt x="0" y="331470"/>
                  </a:lnTo>
                  <a:cubicBezTo>
                    <a:pt x="18098" y="320040"/>
                    <a:pt x="34290" y="306705"/>
                    <a:pt x="49530" y="291465"/>
                  </a:cubicBezTo>
                  <a:lnTo>
                    <a:pt x="176213" y="165735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68592" y="1171336"/>
              <a:ext cx="56197" cy="56435"/>
            </a:xfrm>
            <a:custGeom>
              <a:avLst/>
              <a:gdLst/>
              <a:ahLst/>
              <a:cxnLst/>
              <a:rect l="l" t="t" r="r" b="b"/>
              <a:pathLst>
                <a:path w="56197" h="56435" extrusionOk="0">
                  <a:moveTo>
                    <a:pt x="27622" y="56436"/>
                  </a:moveTo>
                  <a:cubicBezTo>
                    <a:pt x="27622" y="56436"/>
                    <a:pt x="27622" y="56436"/>
                    <a:pt x="27622" y="56436"/>
                  </a:cubicBezTo>
                  <a:cubicBezTo>
                    <a:pt x="35242" y="56436"/>
                    <a:pt x="41910" y="53578"/>
                    <a:pt x="47625" y="47863"/>
                  </a:cubicBezTo>
                  <a:cubicBezTo>
                    <a:pt x="53340" y="42148"/>
                    <a:pt x="56197" y="35481"/>
                    <a:pt x="56197" y="27861"/>
                  </a:cubicBezTo>
                  <a:cubicBezTo>
                    <a:pt x="56197" y="20241"/>
                    <a:pt x="53340" y="13573"/>
                    <a:pt x="47625" y="7858"/>
                  </a:cubicBezTo>
                  <a:cubicBezTo>
                    <a:pt x="37147" y="-2619"/>
                    <a:pt x="19050" y="-2619"/>
                    <a:pt x="8572" y="7858"/>
                  </a:cubicBezTo>
                  <a:cubicBezTo>
                    <a:pt x="2857" y="13573"/>
                    <a:pt x="0" y="20241"/>
                    <a:pt x="0" y="27861"/>
                  </a:cubicBezTo>
                  <a:cubicBezTo>
                    <a:pt x="0" y="35481"/>
                    <a:pt x="2857" y="42148"/>
                    <a:pt x="8572" y="47863"/>
                  </a:cubicBezTo>
                  <a:cubicBezTo>
                    <a:pt x="13335" y="53578"/>
                    <a:pt x="20955" y="56436"/>
                    <a:pt x="27622" y="56436"/>
                  </a:cubicBezTo>
                  <a:close/>
                  <a:moveTo>
                    <a:pt x="19050" y="19288"/>
                  </a:moveTo>
                  <a:cubicBezTo>
                    <a:pt x="20955" y="17383"/>
                    <a:pt x="24765" y="15478"/>
                    <a:pt x="27622" y="15478"/>
                  </a:cubicBezTo>
                  <a:cubicBezTo>
                    <a:pt x="30480" y="15478"/>
                    <a:pt x="34290" y="16431"/>
                    <a:pt x="36195" y="19288"/>
                  </a:cubicBezTo>
                  <a:cubicBezTo>
                    <a:pt x="38100" y="21193"/>
                    <a:pt x="40005" y="25003"/>
                    <a:pt x="40005" y="27861"/>
                  </a:cubicBezTo>
                  <a:cubicBezTo>
                    <a:pt x="40005" y="31671"/>
                    <a:pt x="39052" y="34528"/>
                    <a:pt x="36195" y="36433"/>
                  </a:cubicBezTo>
                  <a:cubicBezTo>
                    <a:pt x="31432" y="41196"/>
                    <a:pt x="22860" y="41196"/>
                    <a:pt x="18097" y="36433"/>
                  </a:cubicBezTo>
                  <a:cubicBezTo>
                    <a:pt x="14288" y="32623"/>
                    <a:pt x="14288" y="24051"/>
                    <a:pt x="19050" y="1928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-2857" y="1537334"/>
              <a:ext cx="163829" cy="315277"/>
            </a:xfrm>
            <a:custGeom>
              <a:avLst/>
              <a:gdLst/>
              <a:ahLst/>
              <a:cxnLst/>
              <a:rect l="l" t="t" r="r" b="b"/>
              <a:pathLst>
                <a:path w="163829" h="315277" extrusionOk="0">
                  <a:moveTo>
                    <a:pt x="163830" y="158115"/>
                  </a:moveTo>
                  <a:lnTo>
                    <a:pt x="38100" y="31433"/>
                  </a:lnTo>
                  <a:lnTo>
                    <a:pt x="38100" y="31433"/>
                  </a:lnTo>
                  <a:cubicBezTo>
                    <a:pt x="26670" y="20003"/>
                    <a:pt x="14288" y="9525"/>
                    <a:pt x="953" y="0"/>
                  </a:cubicBezTo>
                  <a:lnTo>
                    <a:pt x="953" y="19050"/>
                  </a:lnTo>
                  <a:cubicBezTo>
                    <a:pt x="10478" y="26670"/>
                    <a:pt x="19050" y="34290"/>
                    <a:pt x="27623" y="42863"/>
                  </a:cubicBezTo>
                  <a:lnTo>
                    <a:pt x="141923" y="158115"/>
                  </a:lnTo>
                  <a:lnTo>
                    <a:pt x="26670" y="272415"/>
                  </a:lnTo>
                  <a:cubicBezTo>
                    <a:pt x="18098" y="280988"/>
                    <a:pt x="9525" y="288608"/>
                    <a:pt x="0" y="296228"/>
                  </a:cubicBezTo>
                  <a:lnTo>
                    <a:pt x="0" y="315278"/>
                  </a:lnTo>
                  <a:cubicBezTo>
                    <a:pt x="13335" y="305753"/>
                    <a:pt x="25718" y="295275"/>
                    <a:pt x="37148" y="283845"/>
                  </a:cubicBezTo>
                  <a:lnTo>
                    <a:pt x="163830" y="158115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23837" y="1469707"/>
              <a:ext cx="681989" cy="428625"/>
            </a:xfrm>
            <a:custGeom>
              <a:avLst/>
              <a:gdLst/>
              <a:ahLst/>
              <a:cxnLst/>
              <a:rect l="l" t="t" r="r" b="b"/>
              <a:pathLst>
                <a:path w="681989" h="428625" extrusionOk="0">
                  <a:moveTo>
                    <a:pt x="681990" y="214313"/>
                  </a:moveTo>
                  <a:lnTo>
                    <a:pt x="556260" y="88583"/>
                  </a:lnTo>
                  <a:cubicBezTo>
                    <a:pt x="499110" y="31433"/>
                    <a:pt x="422910" y="0"/>
                    <a:pt x="340995" y="0"/>
                  </a:cubicBezTo>
                  <a:cubicBezTo>
                    <a:pt x="260033" y="0"/>
                    <a:pt x="182880" y="31433"/>
                    <a:pt x="125730" y="88583"/>
                  </a:cubicBezTo>
                  <a:lnTo>
                    <a:pt x="0" y="214313"/>
                  </a:lnTo>
                  <a:lnTo>
                    <a:pt x="126682" y="340042"/>
                  </a:lnTo>
                  <a:cubicBezTo>
                    <a:pt x="183833" y="397192"/>
                    <a:pt x="260033" y="428625"/>
                    <a:pt x="341948" y="428625"/>
                  </a:cubicBezTo>
                  <a:cubicBezTo>
                    <a:pt x="422910" y="428625"/>
                    <a:pt x="500063" y="397192"/>
                    <a:pt x="557213" y="340042"/>
                  </a:cubicBezTo>
                  <a:lnTo>
                    <a:pt x="681990" y="214313"/>
                  </a:lnTo>
                  <a:close/>
                  <a:moveTo>
                    <a:pt x="341948" y="413385"/>
                  </a:moveTo>
                  <a:cubicBezTo>
                    <a:pt x="264795" y="413385"/>
                    <a:pt x="192405" y="383858"/>
                    <a:pt x="138113" y="329565"/>
                  </a:cubicBezTo>
                  <a:lnTo>
                    <a:pt x="22860" y="214313"/>
                  </a:lnTo>
                  <a:lnTo>
                    <a:pt x="138113" y="99060"/>
                  </a:lnTo>
                  <a:cubicBezTo>
                    <a:pt x="192405" y="44767"/>
                    <a:pt x="264795" y="15240"/>
                    <a:pt x="341948" y="15240"/>
                  </a:cubicBezTo>
                  <a:cubicBezTo>
                    <a:pt x="419100" y="15240"/>
                    <a:pt x="491490" y="44767"/>
                    <a:pt x="545783" y="99060"/>
                  </a:cubicBezTo>
                  <a:lnTo>
                    <a:pt x="661035" y="214313"/>
                  </a:lnTo>
                  <a:lnTo>
                    <a:pt x="545783" y="329565"/>
                  </a:lnTo>
                  <a:cubicBezTo>
                    <a:pt x="491490" y="382905"/>
                    <a:pt x="419100" y="413385"/>
                    <a:pt x="341948" y="4133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29552" y="3810"/>
              <a:ext cx="681989" cy="410527"/>
            </a:xfrm>
            <a:custGeom>
              <a:avLst/>
              <a:gdLst/>
              <a:ahLst/>
              <a:cxnLst/>
              <a:rect l="l" t="t" r="r" b="b"/>
              <a:pathLst>
                <a:path w="681989" h="410527" extrusionOk="0">
                  <a:moveTo>
                    <a:pt x="0" y="196215"/>
                  </a:moveTo>
                  <a:lnTo>
                    <a:pt x="125730" y="321945"/>
                  </a:lnTo>
                  <a:cubicBezTo>
                    <a:pt x="182880" y="379095"/>
                    <a:pt x="259080" y="410528"/>
                    <a:pt x="340995" y="410528"/>
                  </a:cubicBezTo>
                  <a:cubicBezTo>
                    <a:pt x="422910" y="410528"/>
                    <a:pt x="499110" y="379095"/>
                    <a:pt x="556260" y="321945"/>
                  </a:cubicBezTo>
                  <a:lnTo>
                    <a:pt x="681990" y="196215"/>
                  </a:lnTo>
                  <a:lnTo>
                    <a:pt x="556260" y="70485"/>
                  </a:lnTo>
                  <a:cubicBezTo>
                    <a:pt x="523875" y="39053"/>
                    <a:pt x="485775" y="15240"/>
                    <a:pt x="444818" y="0"/>
                  </a:cubicBezTo>
                  <a:lnTo>
                    <a:pt x="379095" y="0"/>
                  </a:lnTo>
                  <a:cubicBezTo>
                    <a:pt x="441960" y="8572"/>
                    <a:pt x="500062" y="36195"/>
                    <a:pt x="544830" y="81915"/>
                  </a:cubicBezTo>
                  <a:lnTo>
                    <a:pt x="660083" y="196215"/>
                  </a:lnTo>
                  <a:lnTo>
                    <a:pt x="544830" y="311468"/>
                  </a:lnTo>
                  <a:cubicBezTo>
                    <a:pt x="490537" y="365760"/>
                    <a:pt x="418148" y="395288"/>
                    <a:pt x="340995" y="395288"/>
                  </a:cubicBezTo>
                  <a:cubicBezTo>
                    <a:pt x="263843" y="395288"/>
                    <a:pt x="191453" y="365760"/>
                    <a:pt x="137160" y="311468"/>
                  </a:cubicBezTo>
                  <a:lnTo>
                    <a:pt x="21907" y="196215"/>
                  </a:lnTo>
                  <a:lnTo>
                    <a:pt x="137160" y="81915"/>
                  </a:lnTo>
                  <a:cubicBezTo>
                    <a:pt x="181928" y="37148"/>
                    <a:pt x="240030" y="8572"/>
                    <a:pt x="302895" y="0"/>
                  </a:cubicBezTo>
                  <a:lnTo>
                    <a:pt x="237173" y="0"/>
                  </a:lnTo>
                  <a:cubicBezTo>
                    <a:pt x="196215" y="15240"/>
                    <a:pt x="158115" y="39053"/>
                    <a:pt x="126683" y="70485"/>
                  </a:cubicBezTo>
                  <a:lnTo>
                    <a:pt x="0" y="196215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35054" y="155019"/>
              <a:ext cx="91916" cy="90725"/>
            </a:xfrm>
            <a:custGeom>
              <a:avLst/>
              <a:gdLst/>
              <a:ahLst/>
              <a:cxnLst/>
              <a:rect l="l" t="t" r="r" b="b"/>
              <a:pathLst>
                <a:path w="91916" h="90725" extrusionOk="0">
                  <a:moveTo>
                    <a:pt x="13573" y="13573"/>
                  </a:moveTo>
                  <a:cubicBezTo>
                    <a:pt x="-4524" y="31671"/>
                    <a:pt x="-4524" y="60246"/>
                    <a:pt x="13573" y="77391"/>
                  </a:cubicBezTo>
                  <a:cubicBezTo>
                    <a:pt x="22146" y="85963"/>
                    <a:pt x="34528" y="90726"/>
                    <a:pt x="45958" y="90726"/>
                  </a:cubicBezTo>
                  <a:cubicBezTo>
                    <a:pt x="57388" y="90726"/>
                    <a:pt x="68818" y="85963"/>
                    <a:pt x="78343" y="77391"/>
                  </a:cubicBezTo>
                  <a:cubicBezTo>
                    <a:pt x="96441" y="59293"/>
                    <a:pt x="96441" y="30718"/>
                    <a:pt x="78343" y="13573"/>
                  </a:cubicBezTo>
                  <a:lnTo>
                    <a:pt x="78343" y="13573"/>
                  </a:lnTo>
                  <a:cubicBezTo>
                    <a:pt x="60246" y="-4524"/>
                    <a:pt x="31671" y="-4524"/>
                    <a:pt x="13573" y="13573"/>
                  </a:cubicBezTo>
                  <a:close/>
                  <a:moveTo>
                    <a:pt x="66913" y="66913"/>
                  </a:moveTo>
                  <a:cubicBezTo>
                    <a:pt x="55483" y="78343"/>
                    <a:pt x="36433" y="78343"/>
                    <a:pt x="24051" y="66913"/>
                  </a:cubicBezTo>
                  <a:cubicBezTo>
                    <a:pt x="12621" y="54531"/>
                    <a:pt x="12621" y="35481"/>
                    <a:pt x="24051" y="24051"/>
                  </a:cubicBezTo>
                  <a:cubicBezTo>
                    <a:pt x="29766" y="18336"/>
                    <a:pt x="37386" y="15478"/>
                    <a:pt x="45006" y="15478"/>
                  </a:cubicBezTo>
                  <a:cubicBezTo>
                    <a:pt x="52626" y="15478"/>
                    <a:pt x="60246" y="18336"/>
                    <a:pt x="65961" y="24051"/>
                  </a:cubicBezTo>
                  <a:cubicBezTo>
                    <a:pt x="78343" y="35481"/>
                    <a:pt x="78343" y="54531"/>
                    <a:pt x="66913" y="6691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653176" y="1656159"/>
              <a:ext cx="56435" cy="55483"/>
            </a:xfrm>
            <a:custGeom>
              <a:avLst/>
              <a:gdLst/>
              <a:ahLst/>
              <a:cxnLst/>
              <a:rect l="l" t="t" r="r" b="b"/>
              <a:pathLst>
                <a:path w="56435" h="55483" extrusionOk="0">
                  <a:moveTo>
                    <a:pt x="46911" y="7858"/>
                  </a:move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3573" y="52626"/>
                    <a:pt x="20241" y="55483"/>
                    <a:pt x="27861" y="55483"/>
                  </a:cubicBezTo>
                  <a:cubicBezTo>
                    <a:pt x="35481" y="55483"/>
                    <a:pt x="42148" y="52626"/>
                    <a:pt x="47863" y="46911"/>
                  </a:cubicBezTo>
                  <a:cubicBezTo>
                    <a:pt x="53578" y="41196"/>
                    <a:pt x="56436" y="34528"/>
                    <a:pt x="56436" y="26908"/>
                  </a:cubicBezTo>
                  <a:cubicBezTo>
                    <a:pt x="56436" y="19288"/>
                    <a:pt x="52626" y="12621"/>
                    <a:pt x="46911" y="7858"/>
                  </a:cubicBezTo>
                  <a:lnTo>
                    <a:pt x="46911" y="7858"/>
                  </a:lnTo>
                  <a:close/>
                  <a:moveTo>
                    <a:pt x="36433" y="36433"/>
                  </a:moveTo>
                  <a:cubicBezTo>
                    <a:pt x="31671" y="41196"/>
                    <a:pt x="23098" y="41196"/>
                    <a:pt x="18336" y="36433"/>
                  </a:cubicBezTo>
                  <a:cubicBezTo>
                    <a:pt x="16431" y="34528"/>
                    <a:pt x="14526" y="30718"/>
                    <a:pt x="14526" y="27861"/>
                  </a:cubicBezTo>
                  <a:cubicBezTo>
                    <a:pt x="14526" y="24051"/>
                    <a:pt x="15478" y="21193"/>
                    <a:pt x="18336" y="19288"/>
                  </a:cubicBezTo>
                  <a:cubicBezTo>
                    <a:pt x="21193" y="16431"/>
                    <a:pt x="24051" y="15478"/>
                    <a:pt x="26908" y="15478"/>
                  </a:cubicBezTo>
                  <a:cubicBezTo>
                    <a:pt x="29766" y="15478"/>
                    <a:pt x="33576" y="16431"/>
                    <a:pt x="35481" y="19288"/>
                  </a:cubicBezTo>
                  <a:cubicBezTo>
                    <a:pt x="37386" y="21193"/>
                    <a:pt x="39291" y="25003"/>
                    <a:pt x="39291" y="27861"/>
                  </a:cubicBezTo>
                  <a:cubicBezTo>
                    <a:pt x="39291" y="30718"/>
                    <a:pt x="38338" y="33576"/>
                    <a:pt x="36433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1447" y="1358026"/>
              <a:ext cx="90487" cy="91678"/>
            </a:xfrm>
            <a:custGeom>
              <a:avLst/>
              <a:gdLst/>
              <a:ahLst/>
              <a:cxnLst/>
              <a:rect l="l" t="t" r="r" b="b"/>
              <a:pathLst>
                <a:path w="90487" h="91678" extrusionOk="0">
                  <a:moveTo>
                    <a:pt x="44768" y="91678"/>
                  </a:moveTo>
                  <a:cubicBezTo>
                    <a:pt x="56197" y="91678"/>
                    <a:pt x="67628" y="86916"/>
                    <a:pt x="77153" y="78343"/>
                  </a:cubicBezTo>
                  <a:cubicBezTo>
                    <a:pt x="85725" y="69771"/>
                    <a:pt x="90488" y="58341"/>
                    <a:pt x="90488" y="45958"/>
                  </a:cubicBezTo>
                  <a:cubicBezTo>
                    <a:pt x="90488" y="33576"/>
                    <a:pt x="85725" y="22146"/>
                    <a:pt x="77153" y="13573"/>
                  </a:cubicBezTo>
                  <a:cubicBezTo>
                    <a:pt x="59055" y="-4524"/>
                    <a:pt x="30480" y="-4524"/>
                    <a:pt x="13335" y="13573"/>
                  </a:cubicBezTo>
                  <a:cubicBezTo>
                    <a:pt x="4763" y="22146"/>
                    <a:pt x="0" y="33576"/>
                    <a:pt x="0" y="45958"/>
                  </a:cubicBezTo>
                  <a:cubicBezTo>
                    <a:pt x="0" y="58341"/>
                    <a:pt x="4763" y="69771"/>
                    <a:pt x="13335" y="78343"/>
                  </a:cubicBezTo>
                  <a:cubicBezTo>
                    <a:pt x="21908" y="87868"/>
                    <a:pt x="33338" y="91678"/>
                    <a:pt x="44768" y="91678"/>
                  </a:cubicBezTo>
                  <a:close/>
                  <a:moveTo>
                    <a:pt x="23813" y="25003"/>
                  </a:moveTo>
                  <a:cubicBezTo>
                    <a:pt x="29528" y="19288"/>
                    <a:pt x="37147" y="16431"/>
                    <a:pt x="44768" y="16431"/>
                  </a:cubicBezTo>
                  <a:cubicBezTo>
                    <a:pt x="52388" y="16431"/>
                    <a:pt x="60008" y="19288"/>
                    <a:pt x="65723" y="25003"/>
                  </a:cubicBezTo>
                  <a:cubicBezTo>
                    <a:pt x="71438" y="30718"/>
                    <a:pt x="74295" y="38338"/>
                    <a:pt x="74295" y="45958"/>
                  </a:cubicBezTo>
                  <a:cubicBezTo>
                    <a:pt x="74295" y="53578"/>
                    <a:pt x="71438" y="61198"/>
                    <a:pt x="65723" y="66913"/>
                  </a:cubicBezTo>
                  <a:lnTo>
                    <a:pt x="65723" y="66913"/>
                  </a:lnTo>
                  <a:cubicBezTo>
                    <a:pt x="54293" y="78343"/>
                    <a:pt x="35243" y="78343"/>
                    <a:pt x="22860" y="66913"/>
                  </a:cubicBezTo>
                  <a:cubicBezTo>
                    <a:pt x="17145" y="61198"/>
                    <a:pt x="14288" y="53578"/>
                    <a:pt x="14288" y="45958"/>
                  </a:cubicBezTo>
                  <a:cubicBezTo>
                    <a:pt x="14288" y="38338"/>
                    <a:pt x="18097" y="30718"/>
                    <a:pt x="23813" y="2500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907552" y="433149"/>
              <a:ext cx="55663" cy="55483"/>
            </a:xfrm>
            <a:custGeom>
              <a:avLst/>
              <a:gdLst/>
              <a:ahLst/>
              <a:cxnLst/>
              <a:rect l="l" t="t" r="r" b="b"/>
              <a:pathLst>
                <a:path w="55663" h="55483" extrusionOk="0">
                  <a:moveTo>
                    <a:pt x="7800" y="46911"/>
                  </a:moveTo>
                  <a:cubicBezTo>
                    <a:pt x="13515" y="52626"/>
                    <a:pt x="20183" y="55483"/>
                    <a:pt x="27803" y="55483"/>
                  </a:cubicBezTo>
                  <a:cubicBezTo>
                    <a:pt x="35423" y="55483"/>
                    <a:pt x="42090" y="52626"/>
                    <a:pt x="47806" y="46911"/>
                  </a:cubicBezTo>
                  <a:cubicBezTo>
                    <a:pt x="58283" y="36433"/>
                    <a:pt x="58283" y="18336"/>
                    <a:pt x="47806" y="7858"/>
                  </a:cubicBezTo>
                  <a:cubicBezTo>
                    <a:pt x="37328" y="-2619"/>
                    <a:pt x="19231" y="-2619"/>
                    <a:pt x="8753" y="7858"/>
                  </a:cubicBezTo>
                  <a:cubicBezTo>
                    <a:pt x="3038" y="13573"/>
                    <a:pt x="181" y="20241"/>
                    <a:pt x="181" y="27861"/>
                  </a:cubicBezTo>
                  <a:cubicBezTo>
                    <a:pt x="-772" y="34528"/>
                    <a:pt x="2085" y="41196"/>
                    <a:pt x="7800" y="46911"/>
                  </a:cubicBezTo>
                  <a:cubicBezTo>
                    <a:pt x="7800" y="46911"/>
                    <a:pt x="7800" y="46911"/>
                    <a:pt x="7800" y="46911"/>
                  </a:cubicBezTo>
                  <a:close/>
                  <a:moveTo>
                    <a:pt x="18278" y="18336"/>
                  </a:moveTo>
                  <a:cubicBezTo>
                    <a:pt x="20183" y="16431"/>
                    <a:pt x="23993" y="14526"/>
                    <a:pt x="26850" y="14526"/>
                  </a:cubicBezTo>
                  <a:cubicBezTo>
                    <a:pt x="29708" y="14526"/>
                    <a:pt x="33518" y="15478"/>
                    <a:pt x="35423" y="18336"/>
                  </a:cubicBezTo>
                  <a:cubicBezTo>
                    <a:pt x="37328" y="20241"/>
                    <a:pt x="39233" y="24051"/>
                    <a:pt x="39233" y="26908"/>
                  </a:cubicBezTo>
                  <a:cubicBezTo>
                    <a:pt x="39233" y="30718"/>
                    <a:pt x="38281" y="33576"/>
                    <a:pt x="35423" y="35481"/>
                  </a:cubicBezTo>
                  <a:cubicBezTo>
                    <a:pt x="30660" y="40243"/>
                    <a:pt x="22088" y="40243"/>
                    <a:pt x="17325" y="35481"/>
                  </a:cubicBezTo>
                  <a:lnTo>
                    <a:pt x="17325" y="35481"/>
                  </a:lnTo>
                  <a:cubicBezTo>
                    <a:pt x="15421" y="33576"/>
                    <a:pt x="13515" y="29766"/>
                    <a:pt x="13515" y="26908"/>
                  </a:cubicBezTo>
                  <a:cubicBezTo>
                    <a:pt x="13515" y="24051"/>
                    <a:pt x="16373" y="20241"/>
                    <a:pt x="18278" y="18336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721042" y="234315"/>
              <a:ext cx="428625" cy="681989"/>
            </a:xfrm>
            <a:custGeom>
              <a:avLst/>
              <a:gdLst/>
              <a:ahLst/>
              <a:cxnLst/>
              <a:rect l="l" t="t" r="r" b="b"/>
              <a:pathLst>
                <a:path w="428625" h="681989" extrusionOk="0">
                  <a:moveTo>
                    <a:pt x="340043" y="125730"/>
                  </a:moveTo>
                  <a:lnTo>
                    <a:pt x="214313" y="0"/>
                  </a:lnTo>
                  <a:lnTo>
                    <a:pt x="88583" y="125730"/>
                  </a:lnTo>
                  <a:cubicBezTo>
                    <a:pt x="31433" y="182880"/>
                    <a:pt x="0" y="259080"/>
                    <a:pt x="0" y="340995"/>
                  </a:cubicBezTo>
                  <a:cubicBezTo>
                    <a:pt x="0" y="421958"/>
                    <a:pt x="31433" y="499110"/>
                    <a:pt x="88583" y="556260"/>
                  </a:cubicBezTo>
                  <a:lnTo>
                    <a:pt x="214313" y="681990"/>
                  </a:lnTo>
                  <a:lnTo>
                    <a:pt x="340043" y="556260"/>
                  </a:lnTo>
                  <a:lnTo>
                    <a:pt x="340043" y="556260"/>
                  </a:lnTo>
                  <a:cubicBezTo>
                    <a:pt x="397193" y="499110"/>
                    <a:pt x="428625" y="422910"/>
                    <a:pt x="428625" y="340995"/>
                  </a:cubicBezTo>
                  <a:cubicBezTo>
                    <a:pt x="428625" y="259080"/>
                    <a:pt x="397193" y="182880"/>
                    <a:pt x="340043" y="125730"/>
                  </a:cubicBezTo>
                  <a:close/>
                  <a:moveTo>
                    <a:pt x="328613" y="544830"/>
                  </a:moveTo>
                  <a:lnTo>
                    <a:pt x="214313" y="660083"/>
                  </a:lnTo>
                  <a:lnTo>
                    <a:pt x="99060" y="544830"/>
                  </a:lnTo>
                  <a:cubicBezTo>
                    <a:pt x="44768" y="490537"/>
                    <a:pt x="15240" y="418148"/>
                    <a:pt x="15240" y="340995"/>
                  </a:cubicBezTo>
                  <a:cubicBezTo>
                    <a:pt x="15240" y="263843"/>
                    <a:pt x="44768" y="191453"/>
                    <a:pt x="99060" y="137160"/>
                  </a:cubicBezTo>
                  <a:lnTo>
                    <a:pt x="214313" y="21907"/>
                  </a:lnTo>
                  <a:lnTo>
                    <a:pt x="329565" y="137160"/>
                  </a:lnTo>
                  <a:cubicBezTo>
                    <a:pt x="383858" y="191453"/>
                    <a:pt x="413385" y="263843"/>
                    <a:pt x="413385" y="340995"/>
                  </a:cubicBezTo>
                  <a:cubicBezTo>
                    <a:pt x="413385" y="418148"/>
                    <a:pt x="382905" y="490537"/>
                    <a:pt x="328613" y="544830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89396" y="619479"/>
              <a:ext cx="91678" cy="90132"/>
            </a:xfrm>
            <a:custGeom>
              <a:avLst/>
              <a:gdLst/>
              <a:ahLst/>
              <a:cxnLst/>
              <a:rect l="l" t="t" r="r" b="b"/>
              <a:pathLst>
                <a:path w="91678" h="90132" extrusionOk="0">
                  <a:moveTo>
                    <a:pt x="13573" y="12980"/>
                  </a:moveTo>
                  <a:cubicBezTo>
                    <a:pt x="-4524" y="31078"/>
                    <a:pt x="-4524" y="59653"/>
                    <a:pt x="13573" y="76798"/>
                  </a:cubicBezTo>
                  <a:cubicBezTo>
                    <a:pt x="22146" y="85370"/>
                    <a:pt x="33576" y="90133"/>
                    <a:pt x="45958" y="90133"/>
                  </a:cubicBezTo>
                  <a:cubicBezTo>
                    <a:pt x="58341" y="90133"/>
                    <a:pt x="69771" y="85370"/>
                    <a:pt x="78343" y="76798"/>
                  </a:cubicBezTo>
                  <a:cubicBezTo>
                    <a:pt x="86916" y="68225"/>
                    <a:pt x="91678" y="56795"/>
                    <a:pt x="91678" y="44413"/>
                  </a:cubicBezTo>
                  <a:cubicBezTo>
                    <a:pt x="91678" y="32030"/>
                    <a:pt x="86916" y="20600"/>
                    <a:pt x="78343" y="12028"/>
                  </a:cubicBezTo>
                  <a:cubicBezTo>
                    <a:pt x="60246" y="-4165"/>
                    <a:pt x="31671" y="-4165"/>
                    <a:pt x="13573" y="12980"/>
                  </a:cubicBezTo>
                  <a:close/>
                  <a:moveTo>
                    <a:pt x="66913" y="67273"/>
                  </a:moveTo>
                  <a:cubicBezTo>
                    <a:pt x="55483" y="78703"/>
                    <a:pt x="35481" y="78703"/>
                    <a:pt x="24051" y="67273"/>
                  </a:cubicBezTo>
                  <a:cubicBezTo>
                    <a:pt x="12621" y="55843"/>
                    <a:pt x="12621" y="36793"/>
                    <a:pt x="24051" y="24410"/>
                  </a:cubicBezTo>
                  <a:cubicBezTo>
                    <a:pt x="29766" y="18695"/>
                    <a:pt x="37386" y="15838"/>
                    <a:pt x="45006" y="15838"/>
                  </a:cubicBezTo>
                  <a:cubicBezTo>
                    <a:pt x="52626" y="15838"/>
                    <a:pt x="60246" y="18695"/>
                    <a:pt x="65961" y="24410"/>
                  </a:cubicBezTo>
                  <a:cubicBezTo>
                    <a:pt x="71676" y="30125"/>
                    <a:pt x="74533" y="37745"/>
                    <a:pt x="74533" y="45365"/>
                  </a:cubicBezTo>
                  <a:cubicBezTo>
                    <a:pt x="74533" y="52985"/>
                    <a:pt x="72628" y="61558"/>
                    <a:pt x="66913" y="6727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88444" y="1179195"/>
              <a:ext cx="91916" cy="90487"/>
            </a:xfrm>
            <a:custGeom>
              <a:avLst/>
              <a:gdLst/>
              <a:ahLst/>
              <a:cxnLst/>
              <a:rect l="l" t="t" r="r" b="b"/>
              <a:pathLst>
                <a:path w="91916" h="90487" extrusionOk="0">
                  <a:moveTo>
                    <a:pt x="78343" y="77152"/>
                  </a:moveTo>
                  <a:cubicBezTo>
                    <a:pt x="96441" y="59055"/>
                    <a:pt x="96441" y="30480"/>
                    <a:pt x="78343" y="13335"/>
                  </a:cubicBezTo>
                  <a:lnTo>
                    <a:pt x="78343" y="13335"/>
                  </a:lnTo>
                  <a:cubicBezTo>
                    <a:pt x="69771" y="4763"/>
                    <a:pt x="58341" y="0"/>
                    <a:pt x="45958" y="0"/>
                  </a:cubicBezTo>
                  <a:cubicBezTo>
                    <a:pt x="33576" y="0"/>
                    <a:pt x="22146" y="4763"/>
                    <a:pt x="13573" y="13335"/>
                  </a:cubicBezTo>
                  <a:cubicBezTo>
                    <a:pt x="-4524" y="31432"/>
                    <a:pt x="-4524" y="60008"/>
                    <a:pt x="13573" y="77152"/>
                  </a:cubicBezTo>
                  <a:cubicBezTo>
                    <a:pt x="22146" y="85725"/>
                    <a:pt x="34528" y="90488"/>
                    <a:pt x="45958" y="90488"/>
                  </a:cubicBezTo>
                  <a:cubicBezTo>
                    <a:pt x="57388" y="90488"/>
                    <a:pt x="69771" y="86677"/>
                    <a:pt x="78343" y="77152"/>
                  </a:cubicBezTo>
                  <a:close/>
                  <a:moveTo>
                    <a:pt x="25003" y="23813"/>
                  </a:moveTo>
                  <a:cubicBezTo>
                    <a:pt x="30718" y="18097"/>
                    <a:pt x="38338" y="15240"/>
                    <a:pt x="45958" y="15240"/>
                  </a:cubicBezTo>
                  <a:cubicBezTo>
                    <a:pt x="53578" y="15240"/>
                    <a:pt x="61198" y="18097"/>
                    <a:pt x="66913" y="23813"/>
                  </a:cubicBezTo>
                  <a:cubicBezTo>
                    <a:pt x="78343" y="35242"/>
                    <a:pt x="78343" y="54292"/>
                    <a:pt x="66913" y="66675"/>
                  </a:cubicBezTo>
                  <a:cubicBezTo>
                    <a:pt x="55483" y="78105"/>
                    <a:pt x="35481" y="78105"/>
                    <a:pt x="24051" y="66675"/>
                  </a:cubicBezTo>
                  <a:cubicBezTo>
                    <a:pt x="12621" y="55245"/>
                    <a:pt x="12621" y="36195"/>
                    <a:pt x="25003" y="2381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62977" y="729614"/>
              <a:ext cx="681989" cy="428625"/>
            </a:xfrm>
            <a:custGeom>
              <a:avLst/>
              <a:gdLst/>
              <a:ahLst/>
              <a:cxnLst/>
              <a:rect l="l" t="t" r="r" b="b"/>
              <a:pathLst>
                <a:path w="681989" h="428625" extrusionOk="0">
                  <a:moveTo>
                    <a:pt x="556260" y="340043"/>
                  </a:moveTo>
                  <a:lnTo>
                    <a:pt x="681990" y="214313"/>
                  </a:lnTo>
                  <a:lnTo>
                    <a:pt x="556260" y="88583"/>
                  </a:lnTo>
                  <a:cubicBezTo>
                    <a:pt x="499110" y="31433"/>
                    <a:pt x="422910" y="0"/>
                    <a:pt x="340995" y="0"/>
                  </a:cubicBezTo>
                  <a:cubicBezTo>
                    <a:pt x="260032" y="0"/>
                    <a:pt x="182880" y="31433"/>
                    <a:pt x="125730" y="88583"/>
                  </a:cubicBezTo>
                  <a:lnTo>
                    <a:pt x="0" y="214313"/>
                  </a:lnTo>
                  <a:lnTo>
                    <a:pt x="125730" y="340043"/>
                  </a:lnTo>
                  <a:cubicBezTo>
                    <a:pt x="182880" y="397193"/>
                    <a:pt x="259080" y="428625"/>
                    <a:pt x="340995" y="428625"/>
                  </a:cubicBezTo>
                  <a:cubicBezTo>
                    <a:pt x="422910" y="428625"/>
                    <a:pt x="499110" y="397193"/>
                    <a:pt x="556260" y="340043"/>
                  </a:cubicBezTo>
                  <a:close/>
                  <a:moveTo>
                    <a:pt x="21908" y="214313"/>
                  </a:moveTo>
                  <a:lnTo>
                    <a:pt x="137160" y="99060"/>
                  </a:lnTo>
                  <a:cubicBezTo>
                    <a:pt x="191452" y="44768"/>
                    <a:pt x="263843" y="15240"/>
                    <a:pt x="340995" y="15240"/>
                  </a:cubicBezTo>
                  <a:cubicBezTo>
                    <a:pt x="418148" y="15240"/>
                    <a:pt x="490538" y="44768"/>
                    <a:pt x="544830" y="99060"/>
                  </a:cubicBezTo>
                  <a:lnTo>
                    <a:pt x="660082" y="214313"/>
                  </a:lnTo>
                  <a:lnTo>
                    <a:pt x="544830" y="329565"/>
                  </a:lnTo>
                  <a:cubicBezTo>
                    <a:pt x="490538" y="383858"/>
                    <a:pt x="418148" y="413385"/>
                    <a:pt x="340995" y="413385"/>
                  </a:cubicBezTo>
                  <a:cubicBezTo>
                    <a:pt x="263843" y="413385"/>
                    <a:pt x="191452" y="383858"/>
                    <a:pt x="137160" y="329565"/>
                  </a:cubicBezTo>
                  <a:lnTo>
                    <a:pt x="21908" y="214313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-2857" y="973454"/>
              <a:ext cx="413384" cy="681990"/>
            </a:xfrm>
            <a:custGeom>
              <a:avLst/>
              <a:gdLst/>
              <a:ahLst/>
              <a:cxnLst/>
              <a:rect l="l" t="t" r="r" b="b"/>
              <a:pathLst>
                <a:path w="413384" h="681990" extrusionOk="0">
                  <a:moveTo>
                    <a:pt x="324803" y="556260"/>
                  </a:moveTo>
                  <a:lnTo>
                    <a:pt x="324803" y="556260"/>
                  </a:lnTo>
                  <a:cubicBezTo>
                    <a:pt x="381953" y="499110"/>
                    <a:pt x="413385" y="422910"/>
                    <a:pt x="413385" y="340995"/>
                  </a:cubicBezTo>
                  <a:cubicBezTo>
                    <a:pt x="413385" y="260033"/>
                    <a:pt x="381953" y="182880"/>
                    <a:pt x="324803" y="125730"/>
                  </a:cubicBezTo>
                  <a:lnTo>
                    <a:pt x="199073" y="0"/>
                  </a:lnTo>
                  <a:lnTo>
                    <a:pt x="73343" y="126683"/>
                  </a:lnTo>
                  <a:cubicBezTo>
                    <a:pt x="39053" y="160973"/>
                    <a:pt x="14288" y="200978"/>
                    <a:pt x="0" y="245745"/>
                  </a:cubicBezTo>
                  <a:lnTo>
                    <a:pt x="0" y="340995"/>
                  </a:lnTo>
                  <a:cubicBezTo>
                    <a:pt x="0" y="263842"/>
                    <a:pt x="29528" y="191453"/>
                    <a:pt x="83820" y="137160"/>
                  </a:cubicBezTo>
                  <a:lnTo>
                    <a:pt x="199073" y="21908"/>
                  </a:lnTo>
                  <a:lnTo>
                    <a:pt x="314325" y="137160"/>
                  </a:lnTo>
                  <a:cubicBezTo>
                    <a:pt x="368618" y="191453"/>
                    <a:pt x="398145" y="263842"/>
                    <a:pt x="398145" y="340995"/>
                  </a:cubicBezTo>
                  <a:cubicBezTo>
                    <a:pt x="398145" y="418148"/>
                    <a:pt x="368618" y="490538"/>
                    <a:pt x="314325" y="544830"/>
                  </a:cubicBezTo>
                  <a:lnTo>
                    <a:pt x="199073" y="660083"/>
                  </a:lnTo>
                  <a:lnTo>
                    <a:pt x="84773" y="544830"/>
                  </a:lnTo>
                  <a:cubicBezTo>
                    <a:pt x="30480" y="490538"/>
                    <a:pt x="953" y="418148"/>
                    <a:pt x="953" y="340995"/>
                  </a:cubicBezTo>
                  <a:lnTo>
                    <a:pt x="953" y="437198"/>
                  </a:lnTo>
                  <a:cubicBezTo>
                    <a:pt x="15240" y="481965"/>
                    <a:pt x="40005" y="521970"/>
                    <a:pt x="74295" y="556260"/>
                  </a:cubicBezTo>
                  <a:lnTo>
                    <a:pt x="200025" y="681990"/>
                  </a:lnTo>
                  <a:lnTo>
                    <a:pt x="324803" y="556260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60972" y="215074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8572" y="8572"/>
                  </a:moveTo>
                  <a:cubicBezTo>
                    <a:pt x="2858" y="14288"/>
                    <a:pt x="0" y="20955"/>
                    <a:pt x="0" y="28575"/>
                  </a:cubicBezTo>
                  <a:cubicBezTo>
                    <a:pt x="0" y="36195"/>
                    <a:pt x="2858" y="42863"/>
                    <a:pt x="8572" y="48577"/>
                  </a:cubicBezTo>
                  <a:cubicBezTo>
                    <a:pt x="14288" y="54293"/>
                    <a:pt x="20955" y="57150"/>
                    <a:pt x="28575" y="57150"/>
                  </a:cubicBezTo>
                  <a:cubicBezTo>
                    <a:pt x="36195" y="57150"/>
                    <a:pt x="42863" y="54293"/>
                    <a:pt x="48578" y="48577"/>
                  </a:cubicBezTo>
                  <a:cubicBezTo>
                    <a:pt x="54293" y="42863"/>
                    <a:pt x="57150" y="36195"/>
                    <a:pt x="57150" y="28575"/>
                  </a:cubicBezTo>
                  <a:cubicBezTo>
                    <a:pt x="57150" y="20955"/>
                    <a:pt x="54293" y="14288"/>
                    <a:pt x="48578" y="8572"/>
                  </a:cubicBezTo>
                  <a:cubicBezTo>
                    <a:pt x="37147" y="-2857"/>
                    <a:pt x="19050" y="-2857"/>
                    <a:pt x="8572" y="8572"/>
                  </a:cubicBezTo>
                  <a:close/>
                  <a:moveTo>
                    <a:pt x="37147" y="19050"/>
                  </a:moveTo>
                  <a:lnTo>
                    <a:pt x="37147" y="19050"/>
                  </a:lnTo>
                  <a:cubicBezTo>
                    <a:pt x="39053" y="20955"/>
                    <a:pt x="40958" y="24765"/>
                    <a:pt x="40958" y="27622"/>
                  </a:cubicBezTo>
                  <a:cubicBezTo>
                    <a:pt x="40958" y="30480"/>
                    <a:pt x="40005" y="34290"/>
                    <a:pt x="37147" y="36195"/>
                  </a:cubicBezTo>
                  <a:cubicBezTo>
                    <a:pt x="32385" y="40958"/>
                    <a:pt x="23813" y="40958"/>
                    <a:pt x="19050" y="36195"/>
                  </a:cubicBezTo>
                  <a:cubicBezTo>
                    <a:pt x="14288" y="31433"/>
                    <a:pt x="14288" y="22860"/>
                    <a:pt x="19050" y="18097"/>
                  </a:cubicBezTo>
                  <a:cubicBezTo>
                    <a:pt x="21908" y="15240"/>
                    <a:pt x="24765" y="14288"/>
                    <a:pt x="27622" y="14288"/>
                  </a:cubicBezTo>
                  <a:cubicBezTo>
                    <a:pt x="31433" y="15240"/>
                    <a:pt x="34290" y="17145"/>
                    <a:pt x="37147" y="19050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168717" y="898207"/>
              <a:ext cx="91678" cy="91439"/>
            </a:xfrm>
            <a:custGeom>
              <a:avLst/>
              <a:gdLst/>
              <a:ahLst/>
              <a:cxnLst/>
              <a:rect l="l" t="t" r="r" b="b"/>
              <a:pathLst>
                <a:path w="91678" h="91439" extrusionOk="0">
                  <a:moveTo>
                    <a:pt x="45720" y="0"/>
                  </a:moveTo>
                  <a:cubicBezTo>
                    <a:pt x="33338" y="0"/>
                    <a:pt x="21908" y="4763"/>
                    <a:pt x="13335" y="13335"/>
                  </a:cubicBezTo>
                  <a:cubicBezTo>
                    <a:pt x="4763" y="21907"/>
                    <a:pt x="0" y="33338"/>
                    <a:pt x="0" y="45720"/>
                  </a:cubicBezTo>
                  <a:cubicBezTo>
                    <a:pt x="0" y="58102"/>
                    <a:pt x="4763" y="69532"/>
                    <a:pt x="13335" y="78105"/>
                  </a:cubicBezTo>
                  <a:cubicBezTo>
                    <a:pt x="21908" y="86677"/>
                    <a:pt x="33338" y="91440"/>
                    <a:pt x="45720" y="91440"/>
                  </a:cubicBezTo>
                  <a:cubicBezTo>
                    <a:pt x="58103" y="91440"/>
                    <a:pt x="69533" y="86677"/>
                    <a:pt x="78105" y="78105"/>
                  </a:cubicBezTo>
                  <a:cubicBezTo>
                    <a:pt x="96203" y="60007"/>
                    <a:pt x="96203" y="31432"/>
                    <a:pt x="78105" y="14288"/>
                  </a:cubicBezTo>
                  <a:cubicBezTo>
                    <a:pt x="68580" y="4763"/>
                    <a:pt x="57150" y="0"/>
                    <a:pt x="45720" y="0"/>
                  </a:cubicBezTo>
                  <a:close/>
                  <a:moveTo>
                    <a:pt x="66675" y="66675"/>
                  </a:moveTo>
                  <a:cubicBezTo>
                    <a:pt x="55245" y="78105"/>
                    <a:pt x="35243" y="78105"/>
                    <a:pt x="23813" y="66675"/>
                  </a:cubicBezTo>
                  <a:cubicBezTo>
                    <a:pt x="18098" y="60960"/>
                    <a:pt x="15240" y="53340"/>
                    <a:pt x="15240" y="45720"/>
                  </a:cubicBezTo>
                  <a:cubicBezTo>
                    <a:pt x="15240" y="38100"/>
                    <a:pt x="18098" y="30480"/>
                    <a:pt x="23813" y="24765"/>
                  </a:cubicBezTo>
                  <a:cubicBezTo>
                    <a:pt x="29528" y="19050"/>
                    <a:pt x="37148" y="16192"/>
                    <a:pt x="44768" y="16192"/>
                  </a:cubicBezTo>
                  <a:cubicBezTo>
                    <a:pt x="52388" y="16192"/>
                    <a:pt x="60008" y="19050"/>
                    <a:pt x="65723" y="24765"/>
                  </a:cubicBezTo>
                  <a:cubicBezTo>
                    <a:pt x="71438" y="30480"/>
                    <a:pt x="74295" y="38100"/>
                    <a:pt x="74295" y="45720"/>
                  </a:cubicBezTo>
                  <a:cubicBezTo>
                    <a:pt x="74295" y="53340"/>
                    <a:pt x="72390" y="60960"/>
                    <a:pt x="66675" y="6667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43589" y="1928574"/>
              <a:ext cx="91085" cy="90725"/>
            </a:xfrm>
            <a:custGeom>
              <a:avLst/>
              <a:gdLst/>
              <a:ahLst/>
              <a:cxnLst/>
              <a:rect l="l" t="t" r="r" b="b"/>
              <a:pathLst>
                <a:path w="91085" h="90725" extrusionOk="0">
                  <a:moveTo>
                    <a:pt x="77391" y="13573"/>
                  </a:moveTo>
                  <a:lnTo>
                    <a:pt x="77391" y="13573"/>
                  </a:lnTo>
                  <a:cubicBezTo>
                    <a:pt x="59293" y="-4524"/>
                    <a:pt x="30718" y="-4524"/>
                    <a:pt x="13573" y="13573"/>
                  </a:cubicBezTo>
                  <a:cubicBezTo>
                    <a:pt x="-4524" y="31671"/>
                    <a:pt x="-4524" y="60246"/>
                    <a:pt x="13573" y="77391"/>
                  </a:cubicBezTo>
                  <a:cubicBezTo>
                    <a:pt x="22146" y="85963"/>
                    <a:pt x="33576" y="90726"/>
                    <a:pt x="45958" y="90726"/>
                  </a:cubicBezTo>
                  <a:cubicBezTo>
                    <a:pt x="58341" y="90726"/>
                    <a:pt x="69771" y="85963"/>
                    <a:pt x="78343" y="77391"/>
                  </a:cubicBezTo>
                  <a:cubicBezTo>
                    <a:pt x="95488" y="60246"/>
                    <a:pt x="95488" y="30718"/>
                    <a:pt x="77391" y="13573"/>
                  </a:cubicBezTo>
                  <a:close/>
                  <a:moveTo>
                    <a:pt x="66913" y="66913"/>
                  </a:moveTo>
                  <a:cubicBezTo>
                    <a:pt x="55483" y="78343"/>
                    <a:pt x="35481" y="78343"/>
                    <a:pt x="24051" y="66913"/>
                  </a:cubicBezTo>
                  <a:cubicBezTo>
                    <a:pt x="12621" y="55483"/>
                    <a:pt x="12621" y="36433"/>
                    <a:pt x="24051" y="24051"/>
                  </a:cubicBezTo>
                  <a:cubicBezTo>
                    <a:pt x="29766" y="18336"/>
                    <a:pt x="37386" y="15478"/>
                    <a:pt x="45006" y="15478"/>
                  </a:cubicBezTo>
                  <a:cubicBezTo>
                    <a:pt x="52626" y="15478"/>
                    <a:pt x="60246" y="18336"/>
                    <a:pt x="65961" y="24051"/>
                  </a:cubicBezTo>
                  <a:cubicBezTo>
                    <a:pt x="78343" y="35481"/>
                    <a:pt x="78343" y="54531"/>
                    <a:pt x="66913" y="6691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20089" y="973454"/>
              <a:ext cx="428625" cy="681990"/>
            </a:xfrm>
            <a:custGeom>
              <a:avLst/>
              <a:gdLst/>
              <a:ahLst/>
              <a:cxnLst/>
              <a:rect l="l" t="t" r="r" b="b"/>
              <a:pathLst>
                <a:path w="428625" h="681990" extrusionOk="0">
                  <a:moveTo>
                    <a:pt x="340043" y="556260"/>
                  </a:moveTo>
                  <a:cubicBezTo>
                    <a:pt x="397193" y="499110"/>
                    <a:pt x="428625" y="422910"/>
                    <a:pt x="428625" y="340995"/>
                  </a:cubicBezTo>
                  <a:cubicBezTo>
                    <a:pt x="428625" y="260033"/>
                    <a:pt x="397193" y="182880"/>
                    <a:pt x="340043" y="125730"/>
                  </a:cubicBezTo>
                  <a:lnTo>
                    <a:pt x="214313" y="0"/>
                  </a:lnTo>
                  <a:lnTo>
                    <a:pt x="88583" y="125730"/>
                  </a:lnTo>
                  <a:cubicBezTo>
                    <a:pt x="31433" y="182880"/>
                    <a:pt x="0" y="259080"/>
                    <a:pt x="0" y="340995"/>
                  </a:cubicBezTo>
                  <a:cubicBezTo>
                    <a:pt x="0" y="421958"/>
                    <a:pt x="31433" y="499110"/>
                    <a:pt x="88583" y="556260"/>
                  </a:cubicBezTo>
                  <a:lnTo>
                    <a:pt x="214313" y="681990"/>
                  </a:lnTo>
                  <a:lnTo>
                    <a:pt x="340043" y="556260"/>
                  </a:lnTo>
                  <a:close/>
                  <a:moveTo>
                    <a:pt x="15240" y="340995"/>
                  </a:moveTo>
                  <a:cubicBezTo>
                    <a:pt x="15240" y="263842"/>
                    <a:pt x="44768" y="191453"/>
                    <a:pt x="99060" y="137160"/>
                  </a:cubicBezTo>
                  <a:lnTo>
                    <a:pt x="214313" y="21908"/>
                  </a:lnTo>
                  <a:lnTo>
                    <a:pt x="329565" y="137160"/>
                  </a:lnTo>
                  <a:cubicBezTo>
                    <a:pt x="383858" y="191453"/>
                    <a:pt x="413385" y="263842"/>
                    <a:pt x="413385" y="340995"/>
                  </a:cubicBezTo>
                  <a:cubicBezTo>
                    <a:pt x="413385" y="418148"/>
                    <a:pt x="383858" y="490538"/>
                    <a:pt x="329565" y="544830"/>
                  </a:cubicBezTo>
                  <a:lnTo>
                    <a:pt x="214313" y="660083"/>
                  </a:lnTo>
                  <a:lnTo>
                    <a:pt x="99060" y="544830"/>
                  </a:lnTo>
                  <a:cubicBezTo>
                    <a:pt x="44768" y="490538"/>
                    <a:pt x="15240" y="418148"/>
                    <a:pt x="15240" y="34099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392316" y="915114"/>
              <a:ext cx="55483" cy="56435"/>
            </a:xfrm>
            <a:custGeom>
              <a:avLst/>
              <a:gdLst/>
              <a:ahLst/>
              <a:cxnLst/>
              <a:rect l="l" t="t" r="r" b="b"/>
              <a:pathLst>
                <a:path w="55483" h="56435" extrusionOk="0">
                  <a:moveTo>
                    <a:pt x="26908" y="56436"/>
                  </a:moveTo>
                  <a:cubicBezTo>
                    <a:pt x="34528" y="56436"/>
                    <a:pt x="41196" y="53578"/>
                    <a:pt x="46911" y="47863"/>
                  </a:cubicBezTo>
                  <a:cubicBezTo>
                    <a:pt x="52626" y="42148"/>
                    <a:pt x="55483" y="35481"/>
                    <a:pt x="55483" y="27861"/>
                  </a:cubicBezTo>
                  <a:cubicBezTo>
                    <a:pt x="55483" y="20241"/>
                    <a:pt x="52626" y="13573"/>
                    <a:pt x="46911" y="7858"/>
                  </a:cubicBezTo>
                  <a:cubicBezTo>
                    <a:pt x="36433" y="-2619"/>
                    <a:pt x="18336" y="-2619"/>
                    <a:pt x="7858" y="7858"/>
                  </a:cubicBezTo>
                  <a:cubicBezTo>
                    <a:pt x="-2619" y="18336"/>
                    <a:pt x="-2619" y="36433"/>
                    <a:pt x="7858" y="46911"/>
                  </a:cubicBezTo>
                  <a:cubicBezTo>
                    <a:pt x="11668" y="53578"/>
                    <a:pt x="19288" y="56436"/>
                    <a:pt x="26908" y="56436"/>
                  </a:cubicBezTo>
                  <a:close/>
                  <a:moveTo>
                    <a:pt x="17383" y="20241"/>
                  </a:moveTo>
                  <a:cubicBezTo>
                    <a:pt x="19288" y="18336"/>
                    <a:pt x="23098" y="16431"/>
                    <a:pt x="25956" y="16431"/>
                  </a:cubicBezTo>
                  <a:cubicBezTo>
                    <a:pt x="29766" y="16431"/>
                    <a:pt x="32623" y="17383"/>
                    <a:pt x="34528" y="20241"/>
                  </a:cubicBezTo>
                  <a:cubicBezTo>
                    <a:pt x="36433" y="22146"/>
                    <a:pt x="38338" y="25956"/>
                    <a:pt x="38338" y="28813"/>
                  </a:cubicBezTo>
                  <a:cubicBezTo>
                    <a:pt x="38338" y="31671"/>
                    <a:pt x="37386" y="35481"/>
                    <a:pt x="34528" y="37386"/>
                  </a:cubicBezTo>
                  <a:cubicBezTo>
                    <a:pt x="29766" y="42148"/>
                    <a:pt x="21193" y="42148"/>
                    <a:pt x="16431" y="37386"/>
                  </a:cubicBezTo>
                  <a:cubicBezTo>
                    <a:pt x="14526" y="35481"/>
                    <a:pt x="12621" y="31671"/>
                    <a:pt x="12621" y="28813"/>
                  </a:cubicBezTo>
                  <a:cubicBezTo>
                    <a:pt x="12621" y="25956"/>
                    <a:pt x="15478" y="22146"/>
                    <a:pt x="17383" y="20241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906779" y="1400889"/>
              <a:ext cx="56197" cy="56435"/>
            </a:xfrm>
            <a:custGeom>
              <a:avLst/>
              <a:gdLst/>
              <a:ahLst/>
              <a:cxnLst/>
              <a:rect l="l" t="t" r="r" b="b"/>
              <a:pathLst>
                <a:path w="56197" h="56435" extrusionOk="0">
                  <a:moveTo>
                    <a:pt x="47625" y="47863"/>
                  </a:moveTo>
                  <a:cubicBezTo>
                    <a:pt x="53340" y="42148"/>
                    <a:pt x="56198" y="35481"/>
                    <a:pt x="56198" y="27861"/>
                  </a:cubicBezTo>
                  <a:cubicBezTo>
                    <a:pt x="56198" y="20241"/>
                    <a:pt x="53340" y="13573"/>
                    <a:pt x="47625" y="7858"/>
                  </a:cubicBezTo>
                  <a:cubicBezTo>
                    <a:pt x="37148" y="-2619"/>
                    <a:pt x="19050" y="-2619"/>
                    <a:pt x="8573" y="7858"/>
                  </a:cubicBezTo>
                  <a:cubicBezTo>
                    <a:pt x="2858" y="13573"/>
                    <a:pt x="0" y="20241"/>
                    <a:pt x="0" y="27861"/>
                  </a:cubicBezTo>
                  <a:cubicBezTo>
                    <a:pt x="0" y="35481"/>
                    <a:pt x="2858" y="42148"/>
                    <a:pt x="8573" y="47863"/>
                  </a:cubicBezTo>
                  <a:cubicBezTo>
                    <a:pt x="14288" y="53578"/>
                    <a:pt x="20955" y="56436"/>
                    <a:pt x="28575" y="56436"/>
                  </a:cubicBezTo>
                  <a:cubicBezTo>
                    <a:pt x="36195" y="56436"/>
                    <a:pt x="41910" y="53578"/>
                    <a:pt x="47625" y="47863"/>
                  </a:cubicBezTo>
                  <a:close/>
                  <a:moveTo>
                    <a:pt x="19050" y="19288"/>
                  </a:moveTo>
                  <a:cubicBezTo>
                    <a:pt x="21908" y="16431"/>
                    <a:pt x="24765" y="15478"/>
                    <a:pt x="27623" y="15478"/>
                  </a:cubicBezTo>
                  <a:cubicBezTo>
                    <a:pt x="30480" y="15478"/>
                    <a:pt x="34290" y="16431"/>
                    <a:pt x="36195" y="19288"/>
                  </a:cubicBezTo>
                  <a:lnTo>
                    <a:pt x="36195" y="19288"/>
                  </a:lnTo>
                  <a:cubicBezTo>
                    <a:pt x="38100" y="21193"/>
                    <a:pt x="40005" y="25003"/>
                    <a:pt x="40005" y="27861"/>
                  </a:cubicBezTo>
                  <a:cubicBezTo>
                    <a:pt x="40005" y="30718"/>
                    <a:pt x="39053" y="34528"/>
                    <a:pt x="36195" y="36433"/>
                  </a:cubicBezTo>
                  <a:cubicBezTo>
                    <a:pt x="31433" y="41196"/>
                    <a:pt x="22860" y="41196"/>
                    <a:pt x="18098" y="36433"/>
                  </a:cubicBezTo>
                  <a:cubicBezTo>
                    <a:pt x="14288" y="32623"/>
                    <a:pt x="14288" y="25003"/>
                    <a:pt x="19050" y="19288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23862" y="423862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70" h="293370" extrusionOk="0">
                  <a:moveTo>
                    <a:pt x="0" y="293370"/>
                  </a:moveTo>
                  <a:lnTo>
                    <a:pt x="17145" y="286703"/>
                  </a:lnTo>
                  <a:cubicBezTo>
                    <a:pt x="58102" y="269558"/>
                    <a:pt x="101918" y="261938"/>
                    <a:pt x="146685" y="261938"/>
                  </a:cubicBezTo>
                  <a:cubicBezTo>
                    <a:pt x="191452" y="261938"/>
                    <a:pt x="235267" y="270510"/>
                    <a:pt x="276225" y="286703"/>
                  </a:cubicBezTo>
                  <a:lnTo>
                    <a:pt x="293370" y="293370"/>
                  </a:lnTo>
                  <a:lnTo>
                    <a:pt x="286703" y="276225"/>
                  </a:lnTo>
                  <a:cubicBezTo>
                    <a:pt x="269558" y="235267"/>
                    <a:pt x="261938" y="191452"/>
                    <a:pt x="261938" y="146685"/>
                  </a:cubicBezTo>
                  <a:cubicBezTo>
                    <a:pt x="261938" y="101918"/>
                    <a:pt x="270510" y="58102"/>
                    <a:pt x="286703" y="17145"/>
                  </a:cubicBezTo>
                  <a:lnTo>
                    <a:pt x="293370" y="0"/>
                  </a:lnTo>
                  <a:lnTo>
                    <a:pt x="276225" y="6668"/>
                  </a:lnTo>
                  <a:cubicBezTo>
                    <a:pt x="235267" y="23813"/>
                    <a:pt x="191452" y="31432"/>
                    <a:pt x="146685" y="31432"/>
                  </a:cubicBezTo>
                  <a:cubicBezTo>
                    <a:pt x="101918" y="31432"/>
                    <a:pt x="58102" y="22860"/>
                    <a:pt x="17145" y="6668"/>
                  </a:cubicBezTo>
                  <a:lnTo>
                    <a:pt x="0" y="0"/>
                  </a:lnTo>
                  <a:lnTo>
                    <a:pt x="6668" y="17145"/>
                  </a:lnTo>
                  <a:cubicBezTo>
                    <a:pt x="23813" y="58102"/>
                    <a:pt x="31432" y="101918"/>
                    <a:pt x="31432" y="146685"/>
                  </a:cubicBezTo>
                  <a:cubicBezTo>
                    <a:pt x="31432" y="191452"/>
                    <a:pt x="22860" y="235267"/>
                    <a:pt x="6668" y="276225"/>
                  </a:cubicBezTo>
                  <a:lnTo>
                    <a:pt x="0" y="293370"/>
                  </a:lnTo>
                  <a:close/>
                  <a:moveTo>
                    <a:pt x="47625" y="146685"/>
                  </a:moveTo>
                  <a:cubicBezTo>
                    <a:pt x="47625" y="105727"/>
                    <a:pt x="40957" y="65723"/>
                    <a:pt x="27623" y="27623"/>
                  </a:cubicBezTo>
                  <a:cubicBezTo>
                    <a:pt x="103823" y="54293"/>
                    <a:pt x="189548" y="54293"/>
                    <a:pt x="266700" y="27623"/>
                  </a:cubicBezTo>
                  <a:cubicBezTo>
                    <a:pt x="253365" y="65723"/>
                    <a:pt x="246698" y="105727"/>
                    <a:pt x="246698" y="146685"/>
                  </a:cubicBezTo>
                  <a:cubicBezTo>
                    <a:pt x="246698" y="187642"/>
                    <a:pt x="253365" y="227648"/>
                    <a:pt x="266700" y="265748"/>
                  </a:cubicBezTo>
                  <a:cubicBezTo>
                    <a:pt x="190500" y="239077"/>
                    <a:pt x="104775" y="239077"/>
                    <a:pt x="27623" y="265748"/>
                  </a:cubicBezTo>
                  <a:cubicBezTo>
                    <a:pt x="40957" y="228600"/>
                    <a:pt x="47625" y="188595"/>
                    <a:pt x="47625" y="146685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17590" y="517492"/>
              <a:ext cx="106866" cy="107347"/>
            </a:xfrm>
            <a:custGeom>
              <a:avLst/>
              <a:gdLst/>
              <a:ahLst/>
              <a:cxnLst/>
              <a:rect l="l" t="t" r="r" b="b"/>
              <a:pathLst>
                <a:path w="106866" h="107347" extrusionOk="0">
                  <a:moveTo>
                    <a:pt x="62482" y="93060"/>
                  </a:moveTo>
                  <a:cubicBezTo>
                    <a:pt x="62482" y="92107"/>
                    <a:pt x="62482" y="91155"/>
                    <a:pt x="63435" y="90202"/>
                  </a:cubicBezTo>
                  <a:cubicBezTo>
                    <a:pt x="64387" y="91155"/>
                    <a:pt x="64387" y="92107"/>
                    <a:pt x="65340" y="92107"/>
                  </a:cubicBezTo>
                  <a:cubicBezTo>
                    <a:pt x="72960" y="99727"/>
                    <a:pt x="85342" y="99727"/>
                    <a:pt x="92962" y="92107"/>
                  </a:cubicBezTo>
                  <a:cubicBezTo>
                    <a:pt x="96772" y="88297"/>
                    <a:pt x="98677" y="83535"/>
                    <a:pt x="98677" y="78772"/>
                  </a:cubicBezTo>
                  <a:cubicBezTo>
                    <a:pt x="98677" y="74010"/>
                    <a:pt x="96772" y="68295"/>
                    <a:pt x="92962" y="65437"/>
                  </a:cubicBezTo>
                  <a:cubicBezTo>
                    <a:pt x="92010" y="64485"/>
                    <a:pt x="91057" y="63532"/>
                    <a:pt x="90105" y="63532"/>
                  </a:cubicBezTo>
                  <a:cubicBezTo>
                    <a:pt x="91057" y="63532"/>
                    <a:pt x="92010" y="63532"/>
                    <a:pt x="92962" y="62580"/>
                  </a:cubicBezTo>
                  <a:cubicBezTo>
                    <a:pt x="97725" y="61627"/>
                    <a:pt x="102487" y="57817"/>
                    <a:pt x="104392" y="54007"/>
                  </a:cubicBezTo>
                  <a:cubicBezTo>
                    <a:pt x="107250" y="49245"/>
                    <a:pt x="107250" y="44482"/>
                    <a:pt x="106297" y="39720"/>
                  </a:cubicBezTo>
                  <a:cubicBezTo>
                    <a:pt x="105345" y="34957"/>
                    <a:pt x="101535" y="30195"/>
                    <a:pt x="97725" y="28290"/>
                  </a:cubicBezTo>
                  <a:cubicBezTo>
                    <a:pt x="92962" y="25432"/>
                    <a:pt x="88200" y="25432"/>
                    <a:pt x="83437" y="26385"/>
                  </a:cubicBezTo>
                  <a:lnTo>
                    <a:pt x="83437" y="26385"/>
                  </a:lnTo>
                  <a:cubicBezTo>
                    <a:pt x="82485" y="26385"/>
                    <a:pt x="81532" y="27337"/>
                    <a:pt x="80580" y="27337"/>
                  </a:cubicBezTo>
                  <a:cubicBezTo>
                    <a:pt x="80580" y="26385"/>
                    <a:pt x="81532" y="25432"/>
                    <a:pt x="81532" y="24480"/>
                  </a:cubicBezTo>
                  <a:cubicBezTo>
                    <a:pt x="84390" y="14002"/>
                    <a:pt x="77722" y="3525"/>
                    <a:pt x="68197" y="667"/>
                  </a:cubicBezTo>
                  <a:cubicBezTo>
                    <a:pt x="57720" y="-2190"/>
                    <a:pt x="47242" y="4477"/>
                    <a:pt x="44385" y="14002"/>
                  </a:cubicBezTo>
                  <a:cubicBezTo>
                    <a:pt x="44385" y="14955"/>
                    <a:pt x="44385" y="15907"/>
                    <a:pt x="43432" y="16860"/>
                  </a:cubicBezTo>
                  <a:cubicBezTo>
                    <a:pt x="42480" y="15907"/>
                    <a:pt x="42480" y="14955"/>
                    <a:pt x="41527" y="14955"/>
                  </a:cubicBezTo>
                  <a:cubicBezTo>
                    <a:pt x="37717" y="11145"/>
                    <a:pt x="32955" y="9240"/>
                    <a:pt x="28192" y="9240"/>
                  </a:cubicBezTo>
                  <a:cubicBezTo>
                    <a:pt x="28192" y="9240"/>
                    <a:pt x="28192" y="9240"/>
                    <a:pt x="28192" y="9240"/>
                  </a:cubicBezTo>
                  <a:cubicBezTo>
                    <a:pt x="23430" y="9240"/>
                    <a:pt x="17715" y="11145"/>
                    <a:pt x="14857" y="14955"/>
                  </a:cubicBezTo>
                  <a:cubicBezTo>
                    <a:pt x="7237" y="22575"/>
                    <a:pt x="7237" y="34957"/>
                    <a:pt x="14857" y="42577"/>
                  </a:cubicBezTo>
                  <a:cubicBezTo>
                    <a:pt x="15810" y="43530"/>
                    <a:pt x="15810" y="43530"/>
                    <a:pt x="16762" y="44482"/>
                  </a:cubicBezTo>
                  <a:cubicBezTo>
                    <a:pt x="15810" y="44482"/>
                    <a:pt x="14857" y="44482"/>
                    <a:pt x="13905" y="45435"/>
                  </a:cubicBezTo>
                  <a:cubicBezTo>
                    <a:pt x="9142" y="46387"/>
                    <a:pt x="4380" y="50197"/>
                    <a:pt x="2475" y="54007"/>
                  </a:cubicBezTo>
                  <a:cubicBezTo>
                    <a:pt x="-383" y="58770"/>
                    <a:pt x="-383" y="63532"/>
                    <a:pt x="570" y="68295"/>
                  </a:cubicBezTo>
                  <a:cubicBezTo>
                    <a:pt x="3427" y="78772"/>
                    <a:pt x="13905" y="84487"/>
                    <a:pt x="24382" y="81630"/>
                  </a:cubicBezTo>
                  <a:cubicBezTo>
                    <a:pt x="25335" y="81630"/>
                    <a:pt x="26287" y="80677"/>
                    <a:pt x="27240" y="80677"/>
                  </a:cubicBezTo>
                  <a:cubicBezTo>
                    <a:pt x="27240" y="81630"/>
                    <a:pt x="26287" y="82582"/>
                    <a:pt x="26287" y="83535"/>
                  </a:cubicBezTo>
                  <a:cubicBezTo>
                    <a:pt x="25335" y="88297"/>
                    <a:pt x="25335" y="94012"/>
                    <a:pt x="28192" y="97822"/>
                  </a:cubicBezTo>
                  <a:cubicBezTo>
                    <a:pt x="31050" y="101632"/>
                    <a:pt x="34860" y="105442"/>
                    <a:pt x="39622" y="106395"/>
                  </a:cubicBezTo>
                  <a:cubicBezTo>
                    <a:pt x="41527" y="106395"/>
                    <a:pt x="43432" y="107347"/>
                    <a:pt x="44385" y="107347"/>
                  </a:cubicBezTo>
                  <a:cubicBezTo>
                    <a:pt x="48195" y="107347"/>
                    <a:pt x="51052" y="106395"/>
                    <a:pt x="53910" y="104490"/>
                  </a:cubicBezTo>
                  <a:cubicBezTo>
                    <a:pt x="57720" y="102585"/>
                    <a:pt x="61530" y="97822"/>
                    <a:pt x="62482" y="93060"/>
                  </a:cubicBezTo>
                  <a:close/>
                  <a:moveTo>
                    <a:pt x="87247" y="40672"/>
                  </a:moveTo>
                  <a:cubicBezTo>
                    <a:pt x="88200" y="40672"/>
                    <a:pt x="89152" y="40672"/>
                    <a:pt x="90105" y="40672"/>
                  </a:cubicBezTo>
                  <a:cubicBezTo>
                    <a:pt x="91057" y="41625"/>
                    <a:pt x="92010" y="41625"/>
                    <a:pt x="92010" y="43530"/>
                  </a:cubicBezTo>
                  <a:cubicBezTo>
                    <a:pt x="92010" y="44482"/>
                    <a:pt x="92010" y="45435"/>
                    <a:pt x="92010" y="46387"/>
                  </a:cubicBezTo>
                  <a:cubicBezTo>
                    <a:pt x="91057" y="47340"/>
                    <a:pt x="91057" y="48292"/>
                    <a:pt x="89152" y="48292"/>
                  </a:cubicBezTo>
                  <a:cubicBezTo>
                    <a:pt x="88200" y="48292"/>
                    <a:pt x="87247" y="48292"/>
                    <a:pt x="86295" y="48292"/>
                  </a:cubicBezTo>
                  <a:cubicBezTo>
                    <a:pt x="85342" y="47340"/>
                    <a:pt x="84390" y="47340"/>
                    <a:pt x="84390" y="45435"/>
                  </a:cubicBezTo>
                  <a:cubicBezTo>
                    <a:pt x="83437" y="42577"/>
                    <a:pt x="84390" y="40672"/>
                    <a:pt x="87247" y="40672"/>
                  </a:cubicBezTo>
                  <a:close/>
                  <a:moveTo>
                    <a:pt x="19620" y="66390"/>
                  </a:moveTo>
                  <a:cubicBezTo>
                    <a:pt x="17715" y="67342"/>
                    <a:pt x="14857" y="65437"/>
                    <a:pt x="14857" y="63532"/>
                  </a:cubicBezTo>
                  <a:cubicBezTo>
                    <a:pt x="14857" y="62580"/>
                    <a:pt x="14857" y="61627"/>
                    <a:pt x="14857" y="60675"/>
                  </a:cubicBezTo>
                  <a:cubicBezTo>
                    <a:pt x="15810" y="59722"/>
                    <a:pt x="15810" y="58770"/>
                    <a:pt x="17715" y="58770"/>
                  </a:cubicBezTo>
                  <a:lnTo>
                    <a:pt x="17715" y="58770"/>
                  </a:lnTo>
                  <a:cubicBezTo>
                    <a:pt x="17715" y="58770"/>
                    <a:pt x="18667" y="58770"/>
                    <a:pt x="18667" y="58770"/>
                  </a:cubicBezTo>
                  <a:cubicBezTo>
                    <a:pt x="19620" y="58770"/>
                    <a:pt x="19620" y="58770"/>
                    <a:pt x="20572" y="59722"/>
                  </a:cubicBezTo>
                  <a:cubicBezTo>
                    <a:pt x="21525" y="60675"/>
                    <a:pt x="22477" y="60675"/>
                    <a:pt x="22477" y="62580"/>
                  </a:cubicBezTo>
                  <a:cubicBezTo>
                    <a:pt x="22477" y="63532"/>
                    <a:pt x="21525" y="66390"/>
                    <a:pt x="19620" y="66390"/>
                  </a:cubicBezTo>
                  <a:close/>
                  <a:moveTo>
                    <a:pt x="59625" y="76867"/>
                  </a:moveTo>
                  <a:cubicBezTo>
                    <a:pt x="58672" y="74962"/>
                    <a:pt x="56767" y="74010"/>
                    <a:pt x="55815" y="73057"/>
                  </a:cubicBezTo>
                  <a:cubicBezTo>
                    <a:pt x="57720" y="73057"/>
                    <a:pt x="59625" y="72105"/>
                    <a:pt x="61530" y="71152"/>
                  </a:cubicBezTo>
                  <a:cubicBezTo>
                    <a:pt x="59625" y="73057"/>
                    <a:pt x="59625" y="74962"/>
                    <a:pt x="59625" y="76867"/>
                  </a:cubicBezTo>
                  <a:close/>
                  <a:moveTo>
                    <a:pt x="78675" y="74962"/>
                  </a:moveTo>
                  <a:cubicBezTo>
                    <a:pt x="79627" y="74962"/>
                    <a:pt x="80580" y="74962"/>
                    <a:pt x="81532" y="75915"/>
                  </a:cubicBezTo>
                  <a:cubicBezTo>
                    <a:pt x="83437" y="77820"/>
                    <a:pt x="83437" y="79725"/>
                    <a:pt x="81532" y="81630"/>
                  </a:cubicBezTo>
                  <a:cubicBezTo>
                    <a:pt x="79627" y="83535"/>
                    <a:pt x="77722" y="83535"/>
                    <a:pt x="75817" y="81630"/>
                  </a:cubicBezTo>
                  <a:cubicBezTo>
                    <a:pt x="73912" y="79725"/>
                    <a:pt x="73912" y="77820"/>
                    <a:pt x="75817" y="75915"/>
                  </a:cubicBezTo>
                  <a:cubicBezTo>
                    <a:pt x="76770" y="74962"/>
                    <a:pt x="77722" y="74962"/>
                    <a:pt x="78675" y="74962"/>
                  </a:cubicBezTo>
                  <a:close/>
                  <a:moveTo>
                    <a:pt x="72007" y="55912"/>
                  </a:moveTo>
                  <a:cubicBezTo>
                    <a:pt x="72960" y="57817"/>
                    <a:pt x="74865" y="58770"/>
                    <a:pt x="75817" y="59722"/>
                  </a:cubicBezTo>
                  <a:cubicBezTo>
                    <a:pt x="73912" y="59722"/>
                    <a:pt x="72007" y="60675"/>
                    <a:pt x="70102" y="60675"/>
                  </a:cubicBezTo>
                  <a:cubicBezTo>
                    <a:pt x="72007" y="59722"/>
                    <a:pt x="72007" y="57817"/>
                    <a:pt x="72007" y="55912"/>
                  </a:cubicBezTo>
                  <a:close/>
                  <a:moveTo>
                    <a:pt x="70102" y="36862"/>
                  </a:moveTo>
                  <a:cubicBezTo>
                    <a:pt x="69150" y="38767"/>
                    <a:pt x="69150" y="40672"/>
                    <a:pt x="68197" y="42577"/>
                  </a:cubicBezTo>
                  <a:cubicBezTo>
                    <a:pt x="67245" y="41625"/>
                    <a:pt x="67245" y="40672"/>
                    <a:pt x="66292" y="40672"/>
                  </a:cubicBezTo>
                  <a:cubicBezTo>
                    <a:pt x="66292" y="40672"/>
                    <a:pt x="66292" y="40672"/>
                    <a:pt x="66292" y="40672"/>
                  </a:cubicBezTo>
                  <a:cubicBezTo>
                    <a:pt x="65340" y="39720"/>
                    <a:pt x="65340" y="39720"/>
                    <a:pt x="64387" y="38767"/>
                  </a:cubicBezTo>
                  <a:cubicBezTo>
                    <a:pt x="66292" y="37815"/>
                    <a:pt x="68197" y="36862"/>
                    <a:pt x="70102" y="36862"/>
                  </a:cubicBezTo>
                  <a:close/>
                  <a:moveTo>
                    <a:pt x="58672" y="17812"/>
                  </a:moveTo>
                  <a:cubicBezTo>
                    <a:pt x="59625" y="15907"/>
                    <a:pt x="61530" y="14002"/>
                    <a:pt x="63435" y="14955"/>
                  </a:cubicBezTo>
                  <a:cubicBezTo>
                    <a:pt x="65340" y="15907"/>
                    <a:pt x="67245" y="17812"/>
                    <a:pt x="66292" y="19717"/>
                  </a:cubicBezTo>
                  <a:cubicBezTo>
                    <a:pt x="65340" y="21622"/>
                    <a:pt x="63435" y="23527"/>
                    <a:pt x="61530" y="22575"/>
                  </a:cubicBezTo>
                  <a:cubicBezTo>
                    <a:pt x="59625" y="21622"/>
                    <a:pt x="57720" y="19717"/>
                    <a:pt x="58672" y="17812"/>
                  </a:cubicBezTo>
                  <a:close/>
                  <a:moveTo>
                    <a:pt x="47242" y="30195"/>
                  </a:moveTo>
                  <a:cubicBezTo>
                    <a:pt x="48195" y="32100"/>
                    <a:pt x="50100" y="33052"/>
                    <a:pt x="51052" y="34005"/>
                  </a:cubicBezTo>
                  <a:cubicBezTo>
                    <a:pt x="49147" y="34005"/>
                    <a:pt x="47242" y="34957"/>
                    <a:pt x="45337" y="35910"/>
                  </a:cubicBezTo>
                  <a:cubicBezTo>
                    <a:pt x="46290" y="34005"/>
                    <a:pt x="46290" y="32100"/>
                    <a:pt x="47242" y="30195"/>
                  </a:cubicBezTo>
                  <a:close/>
                  <a:moveTo>
                    <a:pt x="24382" y="31147"/>
                  </a:moveTo>
                  <a:cubicBezTo>
                    <a:pt x="22477" y="29242"/>
                    <a:pt x="22477" y="27337"/>
                    <a:pt x="24382" y="25432"/>
                  </a:cubicBezTo>
                  <a:cubicBezTo>
                    <a:pt x="25335" y="24480"/>
                    <a:pt x="26287" y="24480"/>
                    <a:pt x="27240" y="24480"/>
                  </a:cubicBezTo>
                  <a:cubicBezTo>
                    <a:pt x="28192" y="24480"/>
                    <a:pt x="29145" y="24480"/>
                    <a:pt x="30097" y="25432"/>
                  </a:cubicBezTo>
                  <a:lnTo>
                    <a:pt x="30097" y="25432"/>
                  </a:lnTo>
                  <a:cubicBezTo>
                    <a:pt x="31050" y="26385"/>
                    <a:pt x="31050" y="27337"/>
                    <a:pt x="31050" y="28290"/>
                  </a:cubicBezTo>
                  <a:cubicBezTo>
                    <a:pt x="31050" y="29242"/>
                    <a:pt x="31050" y="30195"/>
                    <a:pt x="30097" y="31147"/>
                  </a:cubicBezTo>
                  <a:cubicBezTo>
                    <a:pt x="29145" y="32100"/>
                    <a:pt x="26287" y="32100"/>
                    <a:pt x="24382" y="31147"/>
                  </a:cubicBezTo>
                  <a:close/>
                  <a:moveTo>
                    <a:pt x="33907" y="51150"/>
                  </a:moveTo>
                  <a:cubicBezTo>
                    <a:pt x="32955" y="49245"/>
                    <a:pt x="31050" y="48292"/>
                    <a:pt x="30097" y="47340"/>
                  </a:cubicBezTo>
                  <a:cubicBezTo>
                    <a:pt x="32002" y="47340"/>
                    <a:pt x="33907" y="46387"/>
                    <a:pt x="35812" y="45435"/>
                  </a:cubicBezTo>
                  <a:cubicBezTo>
                    <a:pt x="34860" y="47340"/>
                    <a:pt x="33907" y="49245"/>
                    <a:pt x="33907" y="51150"/>
                  </a:cubicBezTo>
                  <a:close/>
                  <a:moveTo>
                    <a:pt x="35812" y="70200"/>
                  </a:moveTo>
                  <a:cubicBezTo>
                    <a:pt x="36765" y="68295"/>
                    <a:pt x="36765" y="66390"/>
                    <a:pt x="37717" y="64485"/>
                  </a:cubicBezTo>
                  <a:cubicBezTo>
                    <a:pt x="38670" y="65437"/>
                    <a:pt x="38670" y="66390"/>
                    <a:pt x="39622" y="66390"/>
                  </a:cubicBezTo>
                  <a:cubicBezTo>
                    <a:pt x="40575" y="67342"/>
                    <a:pt x="40575" y="67342"/>
                    <a:pt x="41527" y="68295"/>
                  </a:cubicBezTo>
                  <a:cubicBezTo>
                    <a:pt x="39622" y="69247"/>
                    <a:pt x="37717" y="69247"/>
                    <a:pt x="35812" y="70200"/>
                  </a:cubicBezTo>
                  <a:close/>
                  <a:moveTo>
                    <a:pt x="47242" y="89250"/>
                  </a:moveTo>
                  <a:cubicBezTo>
                    <a:pt x="47242" y="90202"/>
                    <a:pt x="46290" y="91155"/>
                    <a:pt x="45337" y="92107"/>
                  </a:cubicBezTo>
                  <a:cubicBezTo>
                    <a:pt x="44385" y="93060"/>
                    <a:pt x="43432" y="93060"/>
                    <a:pt x="42480" y="92107"/>
                  </a:cubicBezTo>
                  <a:cubicBezTo>
                    <a:pt x="41527" y="92107"/>
                    <a:pt x="40575" y="91155"/>
                    <a:pt x="39622" y="90202"/>
                  </a:cubicBezTo>
                  <a:cubicBezTo>
                    <a:pt x="38670" y="89250"/>
                    <a:pt x="38670" y="88297"/>
                    <a:pt x="39622" y="87345"/>
                  </a:cubicBezTo>
                  <a:cubicBezTo>
                    <a:pt x="39622" y="86392"/>
                    <a:pt x="40575" y="85440"/>
                    <a:pt x="41527" y="84487"/>
                  </a:cubicBezTo>
                  <a:cubicBezTo>
                    <a:pt x="42480" y="84487"/>
                    <a:pt x="42480" y="83535"/>
                    <a:pt x="43432" y="83535"/>
                  </a:cubicBezTo>
                  <a:cubicBezTo>
                    <a:pt x="43432" y="83535"/>
                    <a:pt x="44385" y="83535"/>
                    <a:pt x="44385" y="83535"/>
                  </a:cubicBezTo>
                  <a:cubicBezTo>
                    <a:pt x="47242" y="84487"/>
                    <a:pt x="48195" y="87345"/>
                    <a:pt x="47242" y="89250"/>
                  </a:cubicBezTo>
                  <a:close/>
                  <a:moveTo>
                    <a:pt x="50100" y="55912"/>
                  </a:moveTo>
                  <a:cubicBezTo>
                    <a:pt x="48195" y="54007"/>
                    <a:pt x="48195" y="52102"/>
                    <a:pt x="50100" y="50197"/>
                  </a:cubicBezTo>
                  <a:cubicBezTo>
                    <a:pt x="51052" y="49245"/>
                    <a:pt x="52005" y="49245"/>
                    <a:pt x="52957" y="49245"/>
                  </a:cubicBezTo>
                  <a:cubicBezTo>
                    <a:pt x="53910" y="49245"/>
                    <a:pt x="54862" y="49245"/>
                    <a:pt x="55815" y="50197"/>
                  </a:cubicBezTo>
                  <a:lnTo>
                    <a:pt x="55815" y="50197"/>
                  </a:lnTo>
                  <a:cubicBezTo>
                    <a:pt x="56767" y="51150"/>
                    <a:pt x="56767" y="52102"/>
                    <a:pt x="56767" y="53055"/>
                  </a:cubicBezTo>
                  <a:cubicBezTo>
                    <a:pt x="56767" y="54007"/>
                    <a:pt x="56767" y="54960"/>
                    <a:pt x="55815" y="55912"/>
                  </a:cubicBezTo>
                  <a:cubicBezTo>
                    <a:pt x="53910" y="57817"/>
                    <a:pt x="52005" y="57817"/>
                    <a:pt x="50100" y="55912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2857" y="1723072"/>
              <a:ext cx="405764" cy="681990"/>
            </a:xfrm>
            <a:custGeom>
              <a:avLst/>
              <a:gdLst/>
              <a:ahLst/>
              <a:cxnLst/>
              <a:rect l="l" t="t" r="r" b="b"/>
              <a:pathLst>
                <a:path w="405764" h="681990" extrusionOk="0">
                  <a:moveTo>
                    <a:pt x="191453" y="681990"/>
                  </a:moveTo>
                  <a:lnTo>
                    <a:pt x="317183" y="556260"/>
                  </a:lnTo>
                  <a:cubicBezTo>
                    <a:pt x="374333" y="499110"/>
                    <a:pt x="405765" y="422910"/>
                    <a:pt x="405765" y="340995"/>
                  </a:cubicBezTo>
                  <a:cubicBezTo>
                    <a:pt x="405765" y="260033"/>
                    <a:pt x="374333" y="182880"/>
                    <a:pt x="317183" y="125730"/>
                  </a:cubicBezTo>
                  <a:lnTo>
                    <a:pt x="191453" y="0"/>
                  </a:lnTo>
                  <a:lnTo>
                    <a:pt x="65723" y="125730"/>
                  </a:lnTo>
                  <a:cubicBezTo>
                    <a:pt x="37148" y="154305"/>
                    <a:pt x="15240" y="187643"/>
                    <a:pt x="0" y="223838"/>
                  </a:cubicBezTo>
                  <a:lnTo>
                    <a:pt x="0" y="274320"/>
                  </a:lnTo>
                  <a:cubicBezTo>
                    <a:pt x="12383" y="222885"/>
                    <a:pt x="38100" y="175260"/>
                    <a:pt x="76200" y="137160"/>
                  </a:cubicBezTo>
                  <a:lnTo>
                    <a:pt x="191453" y="21908"/>
                  </a:lnTo>
                  <a:lnTo>
                    <a:pt x="306705" y="137160"/>
                  </a:lnTo>
                  <a:cubicBezTo>
                    <a:pt x="360998" y="191453"/>
                    <a:pt x="390525" y="263843"/>
                    <a:pt x="390525" y="340995"/>
                  </a:cubicBezTo>
                  <a:cubicBezTo>
                    <a:pt x="390525" y="418148"/>
                    <a:pt x="360998" y="490538"/>
                    <a:pt x="306705" y="544830"/>
                  </a:cubicBezTo>
                  <a:lnTo>
                    <a:pt x="191453" y="660083"/>
                  </a:lnTo>
                  <a:lnTo>
                    <a:pt x="77153" y="544830"/>
                  </a:lnTo>
                  <a:cubicBezTo>
                    <a:pt x="39053" y="506730"/>
                    <a:pt x="12383" y="459105"/>
                    <a:pt x="953" y="407670"/>
                  </a:cubicBezTo>
                  <a:lnTo>
                    <a:pt x="953" y="458153"/>
                  </a:lnTo>
                  <a:cubicBezTo>
                    <a:pt x="16193" y="494348"/>
                    <a:pt x="38100" y="527685"/>
                    <a:pt x="66675" y="556260"/>
                  </a:cubicBezTo>
                  <a:lnTo>
                    <a:pt x="191453" y="681990"/>
                  </a:ln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72402" y="657939"/>
              <a:ext cx="57150" cy="56435"/>
            </a:xfrm>
            <a:custGeom>
              <a:avLst/>
              <a:gdLst/>
              <a:ahLst/>
              <a:cxnLst/>
              <a:rect l="l" t="t" r="r" b="b"/>
              <a:pathLst>
                <a:path w="57150" h="56435" extrusionOk="0">
                  <a:moveTo>
                    <a:pt x="8572" y="7858"/>
                  </a:moveTo>
                  <a:cubicBezTo>
                    <a:pt x="2857" y="13573"/>
                    <a:pt x="0" y="20241"/>
                    <a:pt x="0" y="27861"/>
                  </a:cubicBezTo>
                  <a:cubicBezTo>
                    <a:pt x="0" y="35481"/>
                    <a:pt x="2857" y="42148"/>
                    <a:pt x="8572" y="47863"/>
                  </a:cubicBezTo>
                  <a:cubicBezTo>
                    <a:pt x="14288" y="53578"/>
                    <a:pt x="20955" y="56436"/>
                    <a:pt x="28575" y="56436"/>
                  </a:cubicBezTo>
                  <a:cubicBezTo>
                    <a:pt x="36195" y="56436"/>
                    <a:pt x="42863" y="53578"/>
                    <a:pt x="48578" y="47863"/>
                  </a:cubicBezTo>
                  <a:cubicBezTo>
                    <a:pt x="54292" y="42148"/>
                    <a:pt x="57150" y="35481"/>
                    <a:pt x="57150" y="27861"/>
                  </a:cubicBezTo>
                  <a:cubicBezTo>
                    <a:pt x="57150" y="20241"/>
                    <a:pt x="54292" y="13573"/>
                    <a:pt x="48578" y="7858"/>
                  </a:cubicBezTo>
                  <a:cubicBezTo>
                    <a:pt x="37147" y="-2619"/>
                    <a:pt x="20003" y="-2619"/>
                    <a:pt x="8572" y="7858"/>
                  </a:cubicBezTo>
                  <a:close/>
                  <a:moveTo>
                    <a:pt x="38100" y="36433"/>
                  </a:moveTo>
                  <a:cubicBezTo>
                    <a:pt x="33338" y="41196"/>
                    <a:pt x="24765" y="41196"/>
                    <a:pt x="20003" y="36433"/>
                  </a:cubicBezTo>
                  <a:cubicBezTo>
                    <a:pt x="18097" y="34528"/>
                    <a:pt x="16192" y="30718"/>
                    <a:pt x="16192" y="27861"/>
                  </a:cubicBezTo>
                  <a:cubicBezTo>
                    <a:pt x="16192" y="25003"/>
                    <a:pt x="17145" y="21193"/>
                    <a:pt x="20003" y="19288"/>
                  </a:cubicBezTo>
                  <a:cubicBezTo>
                    <a:pt x="22860" y="16431"/>
                    <a:pt x="25717" y="15478"/>
                    <a:pt x="28575" y="15478"/>
                  </a:cubicBezTo>
                  <a:cubicBezTo>
                    <a:pt x="31432" y="15478"/>
                    <a:pt x="35242" y="16431"/>
                    <a:pt x="37147" y="19288"/>
                  </a:cubicBezTo>
                  <a:cubicBezTo>
                    <a:pt x="39053" y="21193"/>
                    <a:pt x="40957" y="25003"/>
                    <a:pt x="40957" y="27861"/>
                  </a:cubicBezTo>
                  <a:cubicBezTo>
                    <a:pt x="40957" y="30718"/>
                    <a:pt x="40005" y="34528"/>
                    <a:pt x="38100" y="3643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55257" y="435054"/>
              <a:ext cx="91440" cy="91678"/>
            </a:xfrm>
            <a:custGeom>
              <a:avLst/>
              <a:gdLst/>
              <a:ahLst/>
              <a:cxnLst/>
              <a:rect l="l" t="t" r="r" b="b"/>
              <a:pathLst>
                <a:path w="91440" h="91678" extrusionOk="0">
                  <a:moveTo>
                    <a:pt x="0" y="45958"/>
                  </a:moveTo>
                  <a:cubicBezTo>
                    <a:pt x="0" y="58341"/>
                    <a:pt x="4763" y="69771"/>
                    <a:pt x="13335" y="78343"/>
                  </a:cubicBezTo>
                  <a:cubicBezTo>
                    <a:pt x="21908" y="86916"/>
                    <a:pt x="34290" y="91678"/>
                    <a:pt x="45720" y="91678"/>
                  </a:cubicBezTo>
                  <a:cubicBezTo>
                    <a:pt x="57150" y="91678"/>
                    <a:pt x="68580" y="86916"/>
                    <a:pt x="78105" y="78343"/>
                  </a:cubicBezTo>
                  <a:cubicBezTo>
                    <a:pt x="86678" y="69771"/>
                    <a:pt x="91440" y="58341"/>
                    <a:pt x="91440" y="45958"/>
                  </a:cubicBezTo>
                  <a:cubicBezTo>
                    <a:pt x="91440" y="33576"/>
                    <a:pt x="86678" y="22146"/>
                    <a:pt x="78105" y="13573"/>
                  </a:cubicBezTo>
                  <a:cubicBezTo>
                    <a:pt x="60008" y="-4524"/>
                    <a:pt x="31433" y="-4524"/>
                    <a:pt x="14288" y="13573"/>
                  </a:cubicBezTo>
                  <a:cubicBezTo>
                    <a:pt x="4763" y="22146"/>
                    <a:pt x="0" y="33576"/>
                    <a:pt x="0" y="45958"/>
                  </a:cubicBezTo>
                  <a:close/>
                  <a:moveTo>
                    <a:pt x="24765" y="25003"/>
                  </a:moveTo>
                  <a:cubicBezTo>
                    <a:pt x="30480" y="19288"/>
                    <a:pt x="38100" y="16431"/>
                    <a:pt x="45720" y="16431"/>
                  </a:cubicBezTo>
                  <a:cubicBezTo>
                    <a:pt x="53340" y="16431"/>
                    <a:pt x="60960" y="19288"/>
                    <a:pt x="66675" y="25003"/>
                  </a:cubicBezTo>
                  <a:cubicBezTo>
                    <a:pt x="72390" y="30718"/>
                    <a:pt x="75248" y="38338"/>
                    <a:pt x="75248" y="45958"/>
                  </a:cubicBezTo>
                  <a:cubicBezTo>
                    <a:pt x="75248" y="53578"/>
                    <a:pt x="72390" y="61198"/>
                    <a:pt x="66675" y="66913"/>
                  </a:cubicBezTo>
                  <a:cubicBezTo>
                    <a:pt x="55245" y="78343"/>
                    <a:pt x="36195" y="78343"/>
                    <a:pt x="23813" y="66913"/>
                  </a:cubicBezTo>
                  <a:cubicBezTo>
                    <a:pt x="18098" y="61198"/>
                    <a:pt x="15240" y="53578"/>
                    <a:pt x="15240" y="45958"/>
                  </a:cubicBezTo>
                  <a:cubicBezTo>
                    <a:pt x="16193" y="37386"/>
                    <a:pt x="19050" y="30718"/>
                    <a:pt x="24765" y="2500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-2857" y="230505"/>
              <a:ext cx="418147" cy="681037"/>
            </a:xfrm>
            <a:custGeom>
              <a:avLst/>
              <a:gdLst/>
              <a:ahLst/>
              <a:cxnLst/>
              <a:rect l="l" t="t" r="r" b="b"/>
              <a:pathLst>
                <a:path w="418147" h="681037" extrusionOk="0">
                  <a:moveTo>
                    <a:pt x="78105" y="125730"/>
                  </a:moveTo>
                  <a:cubicBezTo>
                    <a:pt x="40005" y="163830"/>
                    <a:pt x="14288" y="209550"/>
                    <a:pt x="0" y="260033"/>
                  </a:cubicBezTo>
                  <a:lnTo>
                    <a:pt x="0" y="421005"/>
                  </a:lnTo>
                  <a:cubicBezTo>
                    <a:pt x="13335" y="471487"/>
                    <a:pt x="40005" y="517208"/>
                    <a:pt x="78105" y="555308"/>
                  </a:cubicBezTo>
                  <a:lnTo>
                    <a:pt x="203835" y="681037"/>
                  </a:lnTo>
                  <a:lnTo>
                    <a:pt x="329565" y="555308"/>
                  </a:lnTo>
                  <a:cubicBezTo>
                    <a:pt x="386715" y="498158"/>
                    <a:pt x="418148" y="421958"/>
                    <a:pt x="418148" y="340043"/>
                  </a:cubicBezTo>
                  <a:cubicBezTo>
                    <a:pt x="418148" y="258127"/>
                    <a:pt x="386715" y="181927"/>
                    <a:pt x="329565" y="124777"/>
                  </a:cubicBezTo>
                  <a:lnTo>
                    <a:pt x="203835" y="0"/>
                  </a:lnTo>
                  <a:lnTo>
                    <a:pt x="78105" y="125730"/>
                  </a:lnTo>
                  <a:close/>
                  <a:moveTo>
                    <a:pt x="402908" y="340043"/>
                  </a:moveTo>
                  <a:cubicBezTo>
                    <a:pt x="402908" y="417195"/>
                    <a:pt x="373380" y="489585"/>
                    <a:pt x="319088" y="543878"/>
                  </a:cubicBezTo>
                  <a:lnTo>
                    <a:pt x="203835" y="659130"/>
                  </a:lnTo>
                  <a:lnTo>
                    <a:pt x="88583" y="544830"/>
                  </a:lnTo>
                  <a:cubicBezTo>
                    <a:pt x="34290" y="490537"/>
                    <a:pt x="4763" y="418147"/>
                    <a:pt x="4763" y="340995"/>
                  </a:cubicBezTo>
                  <a:cubicBezTo>
                    <a:pt x="4763" y="263843"/>
                    <a:pt x="34290" y="191452"/>
                    <a:pt x="88583" y="137160"/>
                  </a:cubicBezTo>
                  <a:lnTo>
                    <a:pt x="203835" y="21907"/>
                  </a:lnTo>
                  <a:lnTo>
                    <a:pt x="319088" y="137160"/>
                  </a:lnTo>
                  <a:cubicBezTo>
                    <a:pt x="373380" y="190500"/>
                    <a:pt x="402908" y="262890"/>
                    <a:pt x="402908" y="340043"/>
                  </a:cubicBezTo>
                  <a:close/>
                </a:path>
              </a:pathLst>
            </a:custGeom>
            <a:solidFill>
              <a:srgbClr val="FFE0CC">
                <a:alpha val="498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4"/>
          <p:cNvSpPr txBox="1">
            <a:spLocks noGrp="1"/>
          </p:cNvSpPr>
          <p:nvPr>
            <p:ph type="dt" idx="10"/>
          </p:nvPr>
        </p:nvSpPr>
        <p:spPr>
          <a:xfrm>
            <a:off x="14836461" y="9783417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ftr" idx="11"/>
          </p:nvPr>
        </p:nvSpPr>
        <p:spPr>
          <a:xfrm>
            <a:off x="309624" y="9782624"/>
            <a:ext cx="529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ldNum" idx="12"/>
          </p:nvPr>
        </p:nvSpPr>
        <p:spPr>
          <a:xfrm>
            <a:off x="16426340" y="9776609"/>
            <a:ext cx="168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 fontScale="77500" lnSpcReduction="20000"/>
          </a:bodyPr>
          <a:lstStyle>
            <a:lvl1pPr marL="0" lvl="0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1200">
                <a:solidFill>
                  <a:srgbClr val="7F7F7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</a:t>
            </a:r>
            <a:r>
              <a:rPr lang="en-US" sz="2000">
                <a:solidFill>
                  <a:schemeClr val="accent1"/>
                </a:solidFill>
              </a:rPr>
              <a:t>  </a:t>
            </a:r>
            <a:fld id="{00000000-1234-1234-1234-123412341234}" type="slidenum">
              <a:rPr lang="en-US" sz="2000">
                <a:solidFill>
                  <a:schemeClr val="accent1"/>
                </a:solidFill>
              </a:rPr>
              <a:t>‹#›</a:t>
            </a:fld>
            <a:endParaRPr sz="2000">
              <a:solidFill>
                <a:schemeClr val="accent1"/>
              </a:solidFill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46985" y="436601"/>
            <a:ext cx="1055393" cy="30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542421" y="683381"/>
            <a:ext cx="16088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-1905" y="0"/>
            <a:ext cx="1457325" cy="447675"/>
          </a:xfrm>
          <a:custGeom>
            <a:avLst/>
            <a:gdLst/>
            <a:ahLst/>
            <a:cxnLst/>
            <a:rect l="l" t="t" r="r" b="b"/>
            <a:pathLst>
              <a:path w="971550" h="298450" extrusionOk="0">
                <a:moveTo>
                  <a:pt x="0" y="0"/>
                </a:moveTo>
                <a:lnTo>
                  <a:pt x="971550" y="0"/>
                </a:lnTo>
                <a:lnTo>
                  <a:pt x="971550" y="298450"/>
                </a:lnTo>
                <a:lnTo>
                  <a:pt x="0" y="298450"/>
                </a:lnTo>
                <a:close/>
              </a:path>
            </a:pathLst>
          </a:custGeom>
          <a:solidFill>
            <a:srgbClr val="EC681C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1455420" y="0"/>
            <a:ext cx="4152899" cy="447675"/>
          </a:xfrm>
          <a:custGeom>
            <a:avLst/>
            <a:gdLst/>
            <a:ahLst/>
            <a:cxnLst/>
            <a:rect l="l" t="t" r="r" b="b"/>
            <a:pathLst>
              <a:path w="2768599" h="298450" extrusionOk="0">
                <a:moveTo>
                  <a:pt x="0" y="0"/>
                </a:moveTo>
                <a:lnTo>
                  <a:pt x="0" y="298450"/>
                </a:lnTo>
                <a:lnTo>
                  <a:pt x="2470150" y="298450"/>
                </a:lnTo>
                <a:cubicBezTo>
                  <a:pt x="2635250" y="298450"/>
                  <a:pt x="2768600" y="165100"/>
                  <a:pt x="276860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FD5C9"/>
              </a:gs>
              <a:gs pos="65000">
                <a:srgbClr val="006699"/>
              </a:gs>
              <a:gs pos="100000">
                <a:srgbClr val="006699"/>
              </a:gs>
            </a:gsLst>
            <a:lin ang="10800025" scaled="0"/>
          </a:gra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"/>
          <p:cNvSpPr txBox="1">
            <a:spLocks noGrp="1"/>
          </p:cNvSpPr>
          <p:nvPr>
            <p:ph type="body" idx="1"/>
          </p:nvPr>
        </p:nvSpPr>
        <p:spPr>
          <a:xfrm>
            <a:off x="1643419" y="87415"/>
            <a:ext cx="4005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accent6"/>
              </a:buClr>
              <a:buSzPts val="2700"/>
              <a:buNone/>
              <a:defRPr>
                <a:solidFill>
                  <a:schemeClr val="accent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>
                <a:solidFill>
                  <a:schemeClr val="accent6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accent6"/>
                </a:solidFill>
              </a:defRPr>
            </a:lvl5pPr>
            <a:lvl6pPr marL="2743200" lvl="5" indent="-4000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Char char="■"/>
              <a:defRPr/>
            </a:lvl6pPr>
            <a:lvl7pPr marL="3200400" lvl="6" indent="-4000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/>
            </a:lvl7pPr>
            <a:lvl8pPr marL="3657600" lvl="7" indent="-40005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  <a:defRPr/>
            </a:lvl8pPr>
            <a:lvl9pPr marL="4114800" lvl="8" indent="-400050" algn="l" rtl="0">
              <a:lnSpc>
                <a:spcPct val="90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2700"/>
              <a:buChar char="■"/>
              <a:defRPr/>
            </a:lvl9pPr>
          </a:lstStyle>
          <a:p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6418" y="82824"/>
            <a:ext cx="653025" cy="33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 rotWithShape="1">
          <a:blip r:embed="rId4">
            <a:alphaModFix/>
          </a:blip>
          <a:srcRect l="58171" t="28031" r="7035" b="27601"/>
          <a:stretch/>
        </p:blipFill>
        <p:spPr>
          <a:xfrm>
            <a:off x="6608253" y="99272"/>
            <a:ext cx="1012061" cy="36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941" y="41214"/>
            <a:ext cx="589508" cy="4415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152394" y="3"/>
            <a:ext cx="4005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Radisi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>
            <a:spLocks noGrp="1"/>
          </p:cNvSpPr>
          <p:nvPr>
            <p:ph type="title"/>
          </p:nvPr>
        </p:nvSpPr>
        <p:spPr>
          <a:xfrm>
            <a:off x="508131" y="446369"/>
            <a:ext cx="15918300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4200"/>
              <a:buFont typeface="Arial"/>
              <a:buNone/>
              <a:defRPr>
                <a:solidFill>
                  <a:srgbClr val="FE660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ftr" idx="11"/>
          </p:nvPr>
        </p:nvSpPr>
        <p:spPr>
          <a:xfrm>
            <a:off x="309624" y="9782624"/>
            <a:ext cx="529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dt" idx="10"/>
          </p:nvPr>
        </p:nvSpPr>
        <p:spPr>
          <a:xfrm>
            <a:off x="14836461" y="9783417"/>
            <a:ext cx="13371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sldNum" idx="12"/>
          </p:nvPr>
        </p:nvSpPr>
        <p:spPr>
          <a:xfrm>
            <a:off x="16426340" y="9776609"/>
            <a:ext cx="168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 fontScale="92500" lnSpcReduction="20000"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 1">
  <p:cSld name="2_Title Slide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7"/>
          <p:cNvGrpSpPr/>
          <p:nvPr/>
        </p:nvGrpSpPr>
        <p:grpSpPr>
          <a:xfrm>
            <a:off x="1" y="0"/>
            <a:ext cx="18320400" cy="10287002"/>
            <a:chOff x="-1" y="0"/>
            <a:chExt cx="12213600" cy="6858001"/>
          </a:xfrm>
        </p:grpSpPr>
        <p:pic>
          <p:nvPicPr>
            <p:cNvPr id="201" name="Google Shape;201;p17"/>
            <p:cNvPicPr preferRelativeResize="0"/>
            <p:nvPr/>
          </p:nvPicPr>
          <p:blipFill rotWithShape="1">
            <a:blip r:embed="rId2">
              <a:alphaModFix/>
            </a:blip>
            <a:srcRect l="10609" t="6678" r="10507" b="13722"/>
            <a:stretch/>
          </p:blipFill>
          <p:spPr>
            <a:xfrm>
              <a:off x="5330976" y="0"/>
              <a:ext cx="6882541" cy="685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17"/>
            <p:cNvSpPr/>
            <p:nvPr/>
          </p:nvSpPr>
          <p:spPr>
            <a:xfrm>
              <a:off x="-1" y="0"/>
              <a:ext cx="122136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3" name="Google Shape;20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0433" y="350271"/>
            <a:ext cx="1576058" cy="5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/>
          <p:nvPr/>
        </p:nvSpPr>
        <p:spPr>
          <a:xfrm>
            <a:off x="573098" y="378165"/>
            <a:ext cx="1698300" cy="38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7"/>
          <p:cNvGrpSpPr/>
          <p:nvPr/>
        </p:nvGrpSpPr>
        <p:grpSpPr>
          <a:xfrm>
            <a:off x="1482958" y="10110687"/>
            <a:ext cx="15322050" cy="173327"/>
            <a:chOff x="988638" y="6633543"/>
            <a:chExt cx="10214700" cy="224400"/>
          </a:xfrm>
        </p:grpSpPr>
        <p:sp>
          <p:nvSpPr>
            <p:cNvPr id="206" name="Google Shape;206;p17"/>
            <p:cNvSpPr/>
            <p:nvPr/>
          </p:nvSpPr>
          <p:spPr>
            <a:xfrm>
              <a:off x="988638" y="6725311"/>
              <a:ext cx="10214700" cy="132600"/>
            </a:xfrm>
            <a:prstGeom prst="trapezoid">
              <a:avLst>
                <a:gd name="adj" fmla="val 139067"/>
              </a:avLst>
            </a:prstGeom>
            <a:solidFill>
              <a:srgbClr val="019DA5"/>
            </a:solidFill>
            <a:ln>
              <a:noFill/>
            </a:ln>
            <a:effectLst>
              <a:outerShdw blurRad="1651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1251295" y="6633543"/>
              <a:ext cx="9689400" cy="224400"/>
            </a:xfrm>
            <a:prstGeom prst="trapezoid">
              <a:avLst>
                <a:gd name="adj" fmla="val 139067"/>
              </a:avLst>
            </a:prstGeom>
            <a:gradFill>
              <a:gsLst>
                <a:gs pos="0">
                  <a:srgbClr val="D74600"/>
                </a:gs>
                <a:gs pos="100000">
                  <a:srgbClr val="FF5400"/>
                </a:gs>
              </a:gsLst>
              <a:lin ang="0" scaled="0"/>
            </a:gradFill>
            <a:ln>
              <a:noFill/>
            </a:ln>
            <a:effectLst>
              <a:outerShdw blurRad="1651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7"/>
          <p:cNvSpPr txBox="1">
            <a:spLocks noGrp="1"/>
          </p:cNvSpPr>
          <p:nvPr>
            <p:ph type="title"/>
          </p:nvPr>
        </p:nvSpPr>
        <p:spPr>
          <a:xfrm>
            <a:off x="1257300" y="832946"/>
            <a:ext cx="157734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15A07"/>
              </a:buClr>
              <a:buSzPts val="3000"/>
              <a:buFont typeface="Lato"/>
              <a:buNone/>
              <a:defRPr sz="3000" b="1">
                <a:solidFill>
                  <a:srgbClr val="F15A07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/>
          <p:nvPr/>
        </p:nvSpPr>
        <p:spPr>
          <a:xfrm>
            <a:off x="17408857" y="9734909"/>
            <a:ext cx="852600" cy="507900"/>
          </a:xfrm>
          <a:prstGeom prst="halfFrame">
            <a:avLst>
              <a:gd name="adj1" fmla="val 33333"/>
              <a:gd name="adj2" fmla="val 33333"/>
            </a:avLst>
          </a:prstGeom>
          <a:noFill/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707A"/>
              </a:buClr>
              <a:buSzPts val="2400"/>
              <a:buFont typeface="Quattrocento Sans"/>
              <a:buNone/>
            </a:pPr>
            <a:fld id="{00000000-1234-1234-1234-123412341234}" type="slidenum">
              <a:rPr lang="en-US" sz="2400" b="1" i="0" u="none" strike="noStrike" cap="none">
                <a:solidFill>
                  <a:srgbClr val="03707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2400" b="1" i="0" u="none" strike="noStrike" cap="none">
              <a:solidFill>
                <a:srgbClr val="03707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458900" y="2644900"/>
            <a:ext cx="15376800" cy="303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458900" y="2637300"/>
            <a:ext cx="15377400" cy="107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458900" y="4157750"/>
            <a:ext cx="15377400" cy="452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458650" y="4157750"/>
            <a:ext cx="7548600" cy="452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9287207" y="4157750"/>
            <a:ext cx="7548600" cy="452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1460000" y="2637300"/>
            <a:ext cx="6601800" cy="2763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1442450" y="5563450"/>
            <a:ext cx="6601800" cy="3195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458900" y="1728600"/>
            <a:ext cx="14042400" cy="5970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1460000" y="2637300"/>
            <a:ext cx="6601800" cy="337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1449900" y="6323050"/>
            <a:ext cx="6601800" cy="151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10348450" y="2705250"/>
            <a:ext cx="6748800" cy="605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1449900" y="8745102"/>
            <a:ext cx="15394800" cy="9210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sz="5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Lato"/>
              <a:buChar char="●"/>
              <a:defRPr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1" name="Google Shape;5361;p78"/>
          <p:cNvGrpSpPr/>
          <p:nvPr/>
        </p:nvGrpSpPr>
        <p:grpSpPr>
          <a:xfrm>
            <a:off x="0" y="1632200"/>
            <a:ext cx="18288381" cy="7777163"/>
            <a:chOff x="0" y="1088133"/>
            <a:chExt cx="12192254" cy="5184775"/>
          </a:xfrm>
        </p:grpSpPr>
        <p:sp>
          <p:nvSpPr>
            <p:cNvPr id="5362" name="Google Shape;5362;p78"/>
            <p:cNvSpPr/>
            <p:nvPr/>
          </p:nvSpPr>
          <p:spPr>
            <a:xfrm>
              <a:off x="1219200" y="1088133"/>
              <a:ext cx="4792980" cy="5184775"/>
            </a:xfrm>
            <a:custGeom>
              <a:avLst/>
              <a:gdLst/>
              <a:ahLst/>
              <a:cxnLst/>
              <a:rect l="l" t="t" r="r" b="b"/>
              <a:pathLst>
                <a:path w="5181600" h="5184775" extrusionOk="0">
                  <a:moveTo>
                    <a:pt x="0" y="5184648"/>
                  </a:moveTo>
                  <a:lnTo>
                    <a:pt x="5181600" y="5184648"/>
                  </a:lnTo>
                  <a:lnTo>
                    <a:pt x="5181600" y="0"/>
                  </a:lnTo>
                  <a:lnTo>
                    <a:pt x="0" y="0"/>
                  </a:lnTo>
                  <a:lnTo>
                    <a:pt x="0" y="5184648"/>
                  </a:lnTo>
                  <a:close/>
                </a:path>
              </a:pathLst>
            </a:custGeom>
            <a:noFill/>
            <a:ln w="15237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3" name="Google Shape;5363;p78"/>
            <p:cNvSpPr/>
            <p:nvPr/>
          </p:nvSpPr>
          <p:spPr>
            <a:xfrm>
              <a:off x="0" y="5617467"/>
              <a:ext cx="6662747" cy="219710"/>
            </a:xfrm>
            <a:custGeom>
              <a:avLst/>
              <a:gdLst/>
              <a:ahLst/>
              <a:cxnLst/>
              <a:rect l="l" t="t" r="r" b="b"/>
              <a:pathLst>
                <a:path w="6300470" h="219710" extrusionOk="0">
                  <a:moveTo>
                    <a:pt x="6300216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0" y="219456"/>
                  </a:lnTo>
                  <a:lnTo>
                    <a:pt x="6300216" y="219456"/>
                  </a:lnTo>
                  <a:lnTo>
                    <a:pt x="6300216" y="146304"/>
                  </a:lnTo>
                  <a:lnTo>
                    <a:pt x="6300216" y="0"/>
                  </a:lnTo>
                  <a:close/>
                </a:path>
              </a:pathLst>
            </a:custGeom>
            <a:solidFill>
              <a:srgbClr val="FD660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4" name="Google Shape;5364;p78"/>
            <p:cNvSpPr/>
            <p:nvPr/>
          </p:nvSpPr>
          <p:spPr>
            <a:xfrm>
              <a:off x="0" y="5763768"/>
              <a:ext cx="4876800" cy="104139"/>
            </a:xfrm>
            <a:custGeom>
              <a:avLst/>
              <a:gdLst/>
              <a:ahLst/>
              <a:cxnLst/>
              <a:rect l="l" t="t" r="r" b="b"/>
              <a:pathLst>
                <a:path w="4876800" h="104139" extrusionOk="0">
                  <a:moveTo>
                    <a:pt x="4876800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4876800" y="103631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6DD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5" name="Google Shape;5365;p78"/>
            <p:cNvSpPr/>
            <p:nvPr/>
          </p:nvSpPr>
          <p:spPr>
            <a:xfrm>
              <a:off x="6501384" y="5617463"/>
              <a:ext cx="5690870" cy="219710"/>
            </a:xfrm>
            <a:custGeom>
              <a:avLst/>
              <a:gdLst/>
              <a:ahLst/>
              <a:cxnLst/>
              <a:rect l="l" t="t" r="r" b="b"/>
              <a:pathLst>
                <a:path w="5690870" h="219710" extrusionOk="0">
                  <a:moveTo>
                    <a:pt x="5690616" y="0"/>
                  </a:moveTo>
                  <a:lnTo>
                    <a:pt x="0" y="0"/>
                  </a:lnTo>
                  <a:lnTo>
                    <a:pt x="0" y="48768"/>
                  </a:lnTo>
                  <a:lnTo>
                    <a:pt x="0" y="219456"/>
                  </a:lnTo>
                  <a:lnTo>
                    <a:pt x="5690616" y="219456"/>
                  </a:lnTo>
                  <a:lnTo>
                    <a:pt x="5690616" y="48768"/>
                  </a:lnTo>
                  <a:lnTo>
                    <a:pt x="5690616" y="0"/>
                  </a:lnTo>
                  <a:close/>
                </a:path>
              </a:pathLst>
            </a:custGeom>
            <a:solidFill>
              <a:srgbClr val="FD660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6" name="Google Shape;5366;p78"/>
            <p:cNvSpPr/>
            <p:nvPr/>
          </p:nvSpPr>
          <p:spPr>
            <a:xfrm>
              <a:off x="10972800" y="5562600"/>
              <a:ext cx="1219200" cy="104139"/>
            </a:xfrm>
            <a:custGeom>
              <a:avLst/>
              <a:gdLst/>
              <a:ahLst/>
              <a:cxnLst/>
              <a:rect l="l" t="t" r="r" b="b"/>
              <a:pathLst>
                <a:path w="1219200" h="104139" extrusionOk="0">
                  <a:moveTo>
                    <a:pt x="1219200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219200" y="103631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6DD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67" name="Google Shape;5367;p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0151" y="1798319"/>
              <a:ext cx="1645920" cy="4815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0" name="Google Shape;5370;p78"/>
          <p:cNvSpPr txBox="1"/>
          <p:nvPr/>
        </p:nvSpPr>
        <p:spPr>
          <a:xfrm>
            <a:off x="2108200" y="3896700"/>
            <a:ext cx="537748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18D97"/>
                </a:solidFill>
              </a:rPr>
              <a:t>AKUISISI MERCHANT HIMBARA MELALUI PORTAL MTI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18D97"/>
                </a:solidFill>
              </a:rPr>
              <a:t>EDC SHARING</a:t>
            </a:r>
            <a:endParaRPr sz="3600" b="1" dirty="0">
              <a:solidFill>
                <a:srgbClr val="FE6608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B99DAB-89C0-5455-E5E8-2B1AEA13B123}"/>
              </a:ext>
            </a:extLst>
          </p:cNvPr>
          <p:cNvSpPr/>
          <p:nvPr/>
        </p:nvSpPr>
        <p:spPr>
          <a:xfrm>
            <a:off x="0" y="11215"/>
            <a:ext cx="1443789" cy="38550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1BBF6-45BE-957F-0243-592BA8776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666" y="1091158"/>
            <a:ext cx="5223683" cy="6964911"/>
          </a:xfrm>
          <a:prstGeom prst="rect">
            <a:avLst/>
          </a:prstGeom>
        </p:spPr>
      </p:pic>
      <p:sp>
        <p:nvSpPr>
          <p:cNvPr id="3" name="Google Shape;5370;p78">
            <a:extLst>
              <a:ext uri="{FF2B5EF4-FFF2-40B4-BE49-F238E27FC236}">
                <a16:creationId xmlns:a16="http://schemas.microsoft.com/office/drawing/2014/main" id="{E42777E6-2804-A5EA-6FC1-2DD8C02C0B1F}"/>
              </a:ext>
            </a:extLst>
          </p:cNvPr>
          <p:cNvSpPr txBox="1"/>
          <p:nvPr/>
        </p:nvSpPr>
        <p:spPr>
          <a:xfrm>
            <a:off x="1968500" y="7300858"/>
            <a:ext cx="6910070" cy="6770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 KEMENTRIAN BUMN</a:t>
            </a:r>
            <a:endParaRPr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7" y="900987"/>
            <a:ext cx="17710421" cy="6185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/>
              <a:t>Akuisisi MTI Melalui Portal Yokke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73637-7610-9BAD-BA7F-C696001E3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5" t="37062" r="8475" b="26177"/>
          <a:stretch/>
        </p:blipFill>
        <p:spPr>
          <a:xfrm>
            <a:off x="407096" y="2041040"/>
            <a:ext cx="17792379" cy="69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1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29C3-8037-7DCB-A580-F1842D26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32" y="813575"/>
            <a:ext cx="17671932" cy="618600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3200" dirty="0"/>
              <a:t>LATAR BELAKANG</a:t>
            </a:r>
            <a:endParaRPr lang="en-ID" sz="3200" dirty="0"/>
          </a:p>
        </p:txBody>
      </p:sp>
      <p:pic>
        <p:nvPicPr>
          <p:cNvPr id="1026" name="Picture 2" descr="Image result for kementrian bumn">
            <a:extLst>
              <a:ext uri="{FF2B5EF4-FFF2-40B4-BE49-F238E27FC236}">
                <a16:creationId xmlns:a16="http://schemas.microsoft.com/office/drawing/2014/main" id="{211E3BC9-494F-7E5C-8F49-217AC6B9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768" y="1605829"/>
            <a:ext cx="6060929" cy="457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EA6AF6B5-3F68-EFA3-8569-1A53D565CB37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71790F-13EA-139A-1A02-5BEB76558EE3}"/>
              </a:ext>
            </a:extLst>
          </p:cNvPr>
          <p:cNvSpPr txBox="1"/>
          <p:nvPr/>
        </p:nvSpPr>
        <p:spPr>
          <a:xfrm>
            <a:off x="185980" y="3103418"/>
            <a:ext cx="11285584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Target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Kementrian</a:t>
            </a:r>
            <a:r>
              <a:rPr lang="en-US" sz="2400" dirty="0"/>
              <a:t> BUMN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merchant </a:t>
            </a:r>
            <a:r>
              <a:rPr lang="en-US" sz="2400" dirty="0" err="1"/>
              <a:t>Himbara</a:t>
            </a:r>
            <a:r>
              <a:rPr lang="en-US" sz="2400" dirty="0"/>
              <a:t> </a:t>
            </a:r>
            <a:r>
              <a:rPr lang="en-US" sz="2400" dirty="0" err="1"/>
              <a:t>sebanyak</a:t>
            </a:r>
            <a:r>
              <a:rPr lang="en-US" sz="2400" dirty="0"/>
              <a:t> 184.730 EDC dan </a:t>
            </a:r>
            <a:r>
              <a:rPr lang="en-US" sz="2400" dirty="0" err="1"/>
              <a:t>sebanyak</a:t>
            </a:r>
            <a:r>
              <a:rPr lang="en-US" sz="2400" dirty="0"/>
              <a:t> 50.043 EDC yang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kategori</a:t>
            </a:r>
            <a:r>
              <a:rPr lang="en-US" sz="2400" dirty="0"/>
              <a:t> </a:t>
            </a:r>
            <a:r>
              <a:rPr lang="en-US" sz="2400" dirty="0" err="1"/>
              <a:t>Ritel</a:t>
            </a:r>
            <a:r>
              <a:rPr lang="en-US" sz="2400" dirty="0"/>
              <a:t> New.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Realisasi</a:t>
            </a:r>
            <a:r>
              <a:rPr lang="en-US" sz="2400" dirty="0"/>
              <a:t> </a:t>
            </a:r>
            <a:r>
              <a:rPr lang="en-US" sz="2400" dirty="0" err="1"/>
              <a:t>Akuisisi</a:t>
            </a:r>
            <a:r>
              <a:rPr lang="en-US" sz="2400" dirty="0"/>
              <a:t> New </a:t>
            </a:r>
            <a:r>
              <a:rPr lang="en-US" sz="2400" dirty="0" err="1"/>
              <a:t>Ritel</a:t>
            </a:r>
            <a:r>
              <a:rPr lang="en-US" sz="2400" dirty="0"/>
              <a:t> (1 Mei)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rendah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sebanyak</a:t>
            </a:r>
            <a:r>
              <a:rPr lang="en-US" sz="2400" dirty="0"/>
              <a:t> 371 EDC.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SLA </a:t>
            </a:r>
            <a:r>
              <a:rPr lang="en-US" sz="2400" dirty="0" err="1"/>
              <a:t>prosesing</a:t>
            </a:r>
            <a:r>
              <a:rPr lang="en-US" sz="2400" dirty="0"/>
              <a:t> BNI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melebihi</a:t>
            </a:r>
            <a:r>
              <a:rPr lang="en-US" sz="2400" dirty="0"/>
              <a:t> yang </a:t>
            </a:r>
            <a:r>
              <a:rPr lang="en-US" sz="2400" dirty="0" err="1"/>
              <a:t>ditarget</a:t>
            </a:r>
            <a:r>
              <a:rPr lang="en-US" sz="2400" dirty="0"/>
              <a:t> 5 HK.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/>
              <a:t>Kesepakatan</a:t>
            </a:r>
            <a:r>
              <a:rPr lang="en-US" sz="2400" dirty="0"/>
              <a:t> </a:t>
            </a:r>
            <a:r>
              <a:rPr lang="en-US" sz="2400" dirty="0" err="1"/>
              <a:t>Himbara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mempercepat</a:t>
            </a:r>
            <a:r>
              <a:rPr lang="en-US" sz="2400" dirty="0"/>
              <a:t> proses onboarding, activity yang redundant </a:t>
            </a:r>
            <a:r>
              <a:rPr lang="en-US" sz="2400" dirty="0" err="1"/>
              <a:t>dikerjakan</a:t>
            </a:r>
            <a:r>
              <a:rPr lang="en-US" sz="2400" dirty="0"/>
              <a:t> oleh Bank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MTI, </a:t>
            </a:r>
            <a:r>
              <a:rPr lang="en-US" sz="2400" dirty="0" err="1"/>
              <a:t>yaitu</a:t>
            </a:r>
            <a:r>
              <a:rPr lang="en-US" sz="2400" dirty="0"/>
              <a:t> RAC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MTI dan SLIK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Bank </a:t>
            </a:r>
            <a:r>
              <a:rPr lang="en-US" sz="2400" dirty="0" err="1"/>
              <a:t>Mandiri</a:t>
            </a:r>
            <a:r>
              <a:rPr lang="en-US" sz="2400" dirty="0"/>
              <a:t> / BTN.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37672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3395" y="745424"/>
            <a:ext cx="17710421" cy="6185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sz="3200" dirty="0"/>
              <a:t>Penyampaian Program ke Wilayah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C953A-9FB6-B193-B1B4-AD3F8722D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6543" t="16349" r="10494" b="26191"/>
          <a:stretch/>
        </p:blipFill>
        <p:spPr>
          <a:xfrm>
            <a:off x="614701" y="4472055"/>
            <a:ext cx="4678009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FF376-5EEE-483C-ABD6-3F3327A61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82" t="978" r="31072"/>
          <a:stretch/>
        </p:blipFill>
        <p:spPr>
          <a:xfrm>
            <a:off x="13270722" y="4640845"/>
            <a:ext cx="4675755" cy="5615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869FB-E707-73F3-F038-C0AD6A4ED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46" t="978" r="30357" b="1270"/>
          <a:stretch/>
        </p:blipFill>
        <p:spPr>
          <a:xfrm>
            <a:off x="6943839" y="4472055"/>
            <a:ext cx="4675755" cy="57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C75802-6AD1-83B9-7F7A-750DD5F01D73}"/>
              </a:ext>
            </a:extLst>
          </p:cNvPr>
          <p:cNvSpPr/>
          <p:nvPr/>
        </p:nvSpPr>
        <p:spPr>
          <a:xfrm>
            <a:off x="612447" y="3906981"/>
            <a:ext cx="4675755" cy="50036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Penyampaian</a:t>
            </a:r>
            <a:r>
              <a:rPr lang="en-US" dirty="0"/>
              <a:t> </a:t>
            </a:r>
            <a:r>
              <a:rPr lang="en-US" dirty="0" err="1"/>
              <a:t>Juknis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Wilayah</a:t>
            </a:r>
          </a:p>
          <a:p>
            <a:pPr algn="ctr"/>
            <a:r>
              <a:rPr lang="en-US" dirty="0"/>
              <a:t> Memo RTL/9/7069 </a:t>
            </a:r>
            <a:r>
              <a:rPr lang="en-US" dirty="0" err="1"/>
              <a:t>Tanggal</a:t>
            </a:r>
            <a:r>
              <a:rPr lang="en-US" dirty="0"/>
              <a:t> 10 November 2022</a:t>
            </a:r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B8AFD4-8989-A156-223E-EDE47C0C993A}"/>
              </a:ext>
            </a:extLst>
          </p:cNvPr>
          <p:cNvSpPr/>
          <p:nvPr/>
        </p:nvSpPr>
        <p:spPr>
          <a:xfrm>
            <a:off x="6943839" y="3906980"/>
            <a:ext cx="4675755" cy="50036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Undangan</a:t>
            </a:r>
            <a:r>
              <a:rPr lang="en-US" dirty="0"/>
              <a:t> </a:t>
            </a:r>
            <a:r>
              <a:rPr lang="en-US" dirty="0" err="1"/>
              <a:t>Sosialisasi</a:t>
            </a:r>
            <a:r>
              <a:rPr lang="en-US" dirty="0"/>
              <a:t> Wilayah 1o1 </a:t>
            </a:r>
            <a:r>
              <a:rPr lang="en-US" dirty="0" err="1"/>
              <a:t>tgl</a:t>
            </a:r>
            <a:r>
              <a:rPr lang="en-US" dirty="0"/>
              <a:t> 2 – 20 Des 2022</a:t>
            </a:r>
          </a:p>
          <a:p>
            <a:pPr algn="ctr"/>
            <a:r>
              <a:rPr lang="en-US" dirty="0"/>
              <a:t>Surat CMA/5.2/5963 </a:t>
            </a:r>
            <a:r>
              <a:rPr lang="en-US" dirty="0" err="1"/>
              <a:t>Tanggal</a:t>
            </a:r>
            <a:r>
              <a:rPr lang="en-US" dirty="0"/>
              <a:t> 5 Des 2022</a:t>
            </a:r>
            <a:endParaRPr lang="en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E444D5-0897-C6AE-94A3-CB370DD466D3}"/>
              </a:ext>
            </a:extLst>
          </p:cNvPr>
          <p:cNvSpPr/>
          <p:nvPr/>
        </p:nvSpPr>
        <p:spPr>
          <a:xfrm>
            <a:off x="13275231" y="3971686"/>
            <a:ext cx="4675755" cy="50036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Reminder </a:t>
            </a:r>
            <a:r>
              <a:rPr lang="en-US" dirty="0" err="1"/>
              <a:t>Penggunaan</a:t>
            </a:r>
            <a:r>
              <a:rPr lang="en-US" dirty="0"/>
              <a:t> Portal MTI</a:t>
            </a:r>
          </a:p>
          <a:p>
            <a:pPr algn="ctr"/>
            <a:r>
              <a:rPr lang="en-US" dirty="0"/>
              <a:t>Surat CMA/5.2/1593 </a:t>
            </a:r>
            <a:r>
              <a:rPr lang="en-US" dirty="0" err="1"/>
              <a:t>Tanggal</a:t>
            </a:r>
            <a:r>
              <a:rPr lang="en-US" dirty="0"/>
              <a:t> 5 April 2023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C514C-CE60-3C78-2AD1-E73B347D8794}"/>
              </a:ext>
            </a:extLst>
          </p:cNvPr>
          <p:cNvSpPr txBox="1"/>
          <p:nvPr/>
        </p:nvSpPr>
        <p:spPr>
          <a:xfrm>
            <a:off x="403394" y="1568134"/>
            <a:ext cx="17710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arahan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Kementrian</a:t>
            </a:r>
            <a:r>
              <a:rPr lang="en-US" sz="2400" dirty="0"/>
              <a:t> BUMN,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</a:t>
            </a:r>
            <a:r>
              <a:rPr lang="en-US" sz="2400" dirty="0" err="1"/>
              <a:t>Juknis</a:t>
            </a:r>
            <a:r>
              <a:rPr lang="en-US" sz="2400" dirty="0"/>
              <a:t> </a:t>
            </a:r>
            <a:r>
              <a:rPr lang="en-US" sz="2400" dirty="0" err="1"/>
              <a:t>Penerimaan</a:t>
            </a:r>
            <a:r>
              <a:rPr lang="en-US" sz="2400" dirty="0"/>
              <a:t> Merchant EDC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Akuisisi</a:t>
            </a:r>
            <a:r>
              <a:rPr lang="en-US" sz="2400" dirty="0"/>
              <a:t> oleh MTI, per </a:t>
            </a:r>
            <a:r>
              <a:rPr lang="en-US" sz="2400" dirty="0" err="1"/>
              <a:t>tanggal</a:t>
            </a:r>
            <a:r>
              <a:rPr lang="en-US" sz="2400" dirty="0"/>
              <a:t> 10 November 2022.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Penerimaan</a:t>
            </a:r>
            <a:r>
              <a:rPr lang="en-US" sz="2400" dirty="0"/>
              <a:t> dan Proses merchant </a:t>
            </a:r>
            <a:r>
              <a:rPr lang="en-US" sz="2400" dirty="0" err="1"/>
              <a:t>kategori</a:t>
            </a:r>
            <a:r>
              <a:rPr lang="en-US" sz="2400" dirty="0"/>
              <a:t> New Retail </a:t>
            </a:r>
            <a:r>
              <a:rPr lang="en-US" sz="2400" dirty="0" err="1"/>
              <a:t>dilakukan</a:t>
            </a:r>
            <a:r>
              <a:rPr lang="en-US" sz="2400" dirty="0"/>
              <a:t> oleh </a:t>
            </a:r>
            <a:r>
              <a:rPr lang="en-US" sz="2400" dirty="0" err="1"/>
              <a:t>segenap</a:t>
            </a:r>
            <a:r>
              <a:rPr lang="en-US" sz="2400" dirty="0"/>
              <a:t> Wilayah.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Telah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Sosialisasi</a:t>
            </a:r>
            <a:r>
              <a:rPr lang="en-US" sz="2400" dirty="0"/>
              <a:t> 1o1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seluruh</a:t>
            </a:r>
            <a:r>
              <a:rPr lang="en-US" sz="2400" dirty="0"/>
              <a:t> Wilayah pada </a:t>
            </a:r>
            <a:r>
              <a:rPr lang="en-US" sz="2400" dirty="0" err="1"/>
              <a:t>periode</a:t>
            </a:r>
            <a:r>
              <a:rPr lang="en-US" sz="2400" dirty="0"/>
              <a:t> 2 – 20 Des 2022, dan Refreshment </a:t>
            </a:r>
            <a:r>
              <a:rPr lang="en-US" sz="2400" dirty="0" err="1"/>
              <a:t>Sosialisasi</a:t>
            </a:r>
            <a:r>
              <a:rPr lang="en-US" sz="2400" dirty="0"/>
              <a:t> 1o1 pada </a:t>
            </a:r>
            <a:r>
              <a:rPr lang="en-US" sz="2400" dirty="0" err="1"/>
              <a:t>periode</a:t>
            </a:r>
            <a:r>
              <a:rPr lang="en-US" sz="2400" dirty="0"/>
              <a:t> 3 – 12 April 2022.   </a:t>
            </a:r>
          </a:p>
        </p:txBody>
      </p:sp>
    </p:spTree>
    <p:extLst>
      <p:ext uri="{BB962C8B-B14F-4D97-AF65-F5344CB8AC3E}">
        <p14:creationId xmlns:p14="http://schemas.microsoft.com/office/powerpoint/2010/main" val="141728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7" y="900987"/>
            <a:ext cx="17710421" cy="6185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sz="3200" dirty="0"/>
              <a:t>Realisasi Akuisisi Kategori Retail New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781C0-1E02-EF5D-3430-B608A3DD4303}"/>
              </a:ext>
            </a:extLst>
          </p:cNvPr>
          <p:cNvSpPr txBox="1"/>
          <p:nvPr/>
        </p:nvSpPr>
        <p:spPr>
          <a:xfrm>
            <a:off x="614701" y="1579375"/>
            <a:ext cx="151480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PROGRES YANG DILAKUKAN OLEH WILAYAH PERIODE DESEMBER 2022 – APRIL 2023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A90D3-3580-6448-D7F9-ED89F9E7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1" y="2417989"/>
            <a:ext cx="14815800" cy="75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7" y="900987"/>
            <a:ext cx="17710421" cy="6185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/>
              <a:t>Akuisisi MTI Melalui Portal Yokke</a:t>
            </a:r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BE77A-3B9B-D461-244E-1502FCCB7B00}"/>
              </a:ext>
            </a:extLst>
          </p:cNvPr>
          <p:cNvSpPr txBox="1"/>
          <p:nvPr/>
        </p:nvSpPr>
        <p:spPr>
          <a:xfrm>
            <a:off x="407096" y="1593859"/>
            <a:ext cx="1769646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Proses di BNI</a:t>
            </a:r>
            <a:endParaRPr lang="en-ID" sz="2400" dirty="0"/>
          </a:p>
        </p:txBody>
      </p:sp>
      <p:pic>
        <p:nvPicPr>
          <p:cNvPr id="1026" name="Picture 2" descr="Verifikasi Perubahan Data Mandiri | BKD Cilacap">
            <a:extLst>
              <a:ext uri="{FF2B5EF4-FFF2-40B4-BE49-F238E27FC236}">
                <a16:creationId xmlns:a16="http://schemas.microsoft.com/office/drawing/2014/main" id="{2765BE7C-8943-D9AC-EA65-2F373AF4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43" y="255792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69A7C-A639-88EF-F71A-FA252101406F}"/>
              </a:ext>
            </a:extLst>
          </p:cNvPr>
          <p:cNvSpPr txBox="1"/>
          <p:nvPr/>
        </p:nvSpPr>
        <p:spPr>
          <a:xfrm>
            <a:off x="3929090" y="4809901"/>
            <a:ext cx="2712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Membuka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Portal MTI dan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menerima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merchant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masuk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SRI untuk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dilakukan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verifikasi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sampai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rekomendasi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hanya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Duplikasi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dan blacklist internal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15 Word Processing Software Examples 2023 - Rigorous Themes">
            <a:extLst>
              <a:ext uri="{FF2B5EF4-FFF2-40B4-BE49-F238E27FC236}">
                <a16:creationId xmlns:a16="http://schemas.microsoft.com/office/drawing/2014/main" id="{8AE34FDF-B524-F5F3-67D9-69A6DE30E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90"/>
          <a:stretch/>
        </p:blipFill>
        <p:spPr bwMode="auto">
          <a:xfrm>
            <a:off x="14686763" y="2709269"/>
            <a:ext cx="3063337" cy="184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AE74F-5713-3F76-9171-1D95B63C2621}"/>
              </a:ext>
            </a:extLst>
          </p:cNvPr>
          <p:cNvSpPr txBox="1"/>
          <p:nvPr/>
        </p:nvSpPr>
        <p:spPr>
          <a:xfrm>
            <a:off x="4040689" y="2129560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AFR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F4F1C-1FC4-726D-544F-2600774E1E60}"/>
              </a:ext>
            </a:extLst>
          </p:cNvPr>
          <p:cNvSpPr txBox="1"/>
          <p:nvPr/>
        </p:nvSpPr>
        <p:spPr>
          <a:xfrm>
            <a:off x="751410" y="2163892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RTL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CE885-CCD4-9A5A-C2CC-9DF64DE946BA}"/>
              </a:ext>
            </a:extLst>
          </p:cNvPr>
          <p:cNvSpPr txBox="1"/>
          <p:nvPr/>
        </p:nvSpPr>
        <p:spPr>
          <a:xfrm>
            <a:off x="14655876" y="2129560"/>
            <a:ext cx="31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DGO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32" name="Picture 8" descr="ePLAN Steps to Success: Submit">
            <a:extLst>
              <a:ext uri="{FF2B5EF4-FFF2-40B4-BE49-F238E27FC236}">
                <a16:creationId xmlns:a16="http://schemas.microsoft.com/office/drawing/2014/main" id="{B0F152D3-567A-E941-FAC5-3EBCC39D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9" y="2485168"/>
            <a:ext cx="18097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F1E51-CA7E-6CCC-2616-DF0618B5F57B}"/>
              </a:ext>
            </a:extLst>
          </p:cNvPr>
          <p:cNvSpPr txBox="1"/>
          <p:nvPr/>
        </p:nvSpPr>
        <p:spPr>
          <a:xfrm>
            <a:off x="502836" y="4844234"/>
            <a:ext cx="2712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Membuka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portal MTI dan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memastikan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dokumen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merchant sudah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lengkap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submit ke AFR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melalui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Portal MTI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DC918-0BE7-6F07-7DA8-93E683C0821A}"/>
              </a:ext>
            </a:extLst>
          </p:cNvPr>
          <p:cNvSpPr txBox="1"/>
          <p:nvPr/>
        </p:nvSpPr>
        <p:spPr>
          <a:xfrm>
            <a:off x="14499060" y="4809902"/>
            <a:ext cx="36184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Menerima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format input CL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SRI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melalui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SFTP untuk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dilakukan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input CL dan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mengirim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JO ke MTI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kategori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khusus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melalui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email untuk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diinput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MTI di Portal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0708C-0B8E-A4CF-998C-FF4FEBFA862C}"/>
              </a:ext>
            </a:extLst>
          </p:cNvPr>
          <p:cNvSpPr txBox="1"/>
          <p:nvPr/>
        </p:nvSpPr>
        <p:spPr>
          <a:xfrm>
            <a:off x="9247093" y="2129560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RTL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Picture 8" descr="ePLAN Steps to Success: Submit">
            <a:extLst>
              <a:ext uri="{FF2B5EF4-FFF2-40B4-BE49-F238E27FC236}">
                <a16:creationId xmlns:a16="http://schemas.microsoft.com/office/drawing/2014/main" id="{0C757486-E67A-C0D0-B210-5C99401D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930" y="2371211"/>
            <a:ext cx="180975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7B77D8-7991-4A5A-2549-ACE7552A31F7}"/>
              </a:ext>
            </a:extLst>
          </p:cNvPr>
          <p:cNvSpPr txBox="1"/>
          <p:nvPr/>
        </p:nvSpPr>
        <p:spPr>
          <a:xfrm>
            <a:off x="7355343" y="4730277"/>
            <a:ext cx="60667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Membuka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portal MTI kembali dan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menerima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merchant yang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telah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direkomendasi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AFR,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menentukan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kode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Wilayah untuk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pemberian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MID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jika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Wilayah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berada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dalam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zona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abu-abu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diputuskan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SRT (Cfm by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/email)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dilakukan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ttd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SRT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melalui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Digisign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*Proses portal done</a:t>
            </a:r>
          </a:p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merchant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diberikan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sourcecode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untuk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ekspor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datanya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kedalam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excel </a:t>
            </a:r>
            <a:r>
              <a:rPr lang="en-GB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berbentuk</a:t>
            </a:r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format input CL submit ke DGO by SFTP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E1E122-EE05-9806-903E-79A24D30271F}"/>
              </a:ext>
            </a:extLst>
          </p:cNvPr>
          <p:cNvSpPr/>
          <p:nvPr/>
        </p:nvSpPr>
        <p:spPr>
          <a:xfrm>
            <a:off x="3215041" y="3564610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2BE0316-E480-0AF7-3C03-631928BADDF4}"/>
              </a:ext>
            </a:extLst>
          </p:cNvPr>
          <p:cNvSpPr/>
          <p:nvPr/>
        </p:nvSpPr>
        <p:spPr>
          <a:xfrm>
            <a:off x="3261698" y="3652188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01DFAFF-EA85-F0E1-D594-9983EB08A7CD}"/>
              </a:ext>
            </a:extLst>
          </p:cNvPr>
          <p:cNvSpPr/>
          <p:nvPr/>
        </p:nvSpPr>
        <p:spPr>
          <a:xfrm>
            <a:off x="6529093" y="3562026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607362A-BE1A-76D9-7D7A-7A62B7AE21F8}"/>
              </a:ext>
            </a:extLst>
          </p:cNvPr>
          <p:cNvSpPr/>
          <p:nvPr/>
        </p:nvSpPr>
        <p:spPr>
          <a:xfrm>
            <a:off x="6575750" y="3649604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7BB6D3A-2536-BB7A-9254-1D4D340ADD31}"/>
              </a:ext>
            </a:extLst>
          </p:cNvPr>
          <p:cNvSpPr/>
          <p:nvPr/>
        </p:nvSpPr>
        <p:spPr>
          <a:xfrm>
            <a:off x="13624549" y="3562025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98CA846-1906-647F-DE06-45F986072A91}"/>
              </a:ext>
            </a:extLst>
          </p:cNvPr>
          <p:cNvSpPr/>
          <p:nvPr/>
        </p:nvSpPr>
        <p:spPr>
          <a:xfrm>
            <a:off x="13671390" y="3662523"/>
            <a:ext cx="553468" cy="4616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EF475E-F802-ADC2-3DAF-6E88DCBBD3F3}"/>
              </a:ext>
            </a:extLst>
          </p:cNvPr>
          <p:cNvSpPr/>
          <p:nvPr/>
        </p:nvSpPr>
        <p:spPr>
          <a:xfrm>
            <a:off x="751410" y="6995564"/>
            <a:ext cx="8212976" cy="5146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RTL</a:t>
            </a:r>
            <a:endParaRPr lang="en-ID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8E39AC-036F-6D86-CA14-BF113FE010B3}"/>
              </a:ext>
            </a:extLst>
          </p:cNvPr>
          <p:cNvSpPr/>
          <p:nvPr/>
        </p:nvSpPr>
        <p:spPr>
          <a:xfrm>
            <a:off x="751410" y="7574814"/>
            <a:ext cx="8212976" cy="2654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Membuka</a:t>
            </a:r>
            <a:r>
              <a:rPr lang="en-GB" dirty="0"/>
              <a:t> portal MTI </a:t>
            </a:r>
            <a:r>
              <a:rPr lang="en-GB" dirty="0" err="1"/>
              <a:t>menggunakan</a:t>
            </a:r>
            <a:r>
              <a:rPr lang="en-GB" dirty="0"/>
              <a:t> user RTL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Memastikan</a:t>
            </a:r>
            <a:r>
              <a:rPr lang="en-GB" dirty="0"/>
              <a:t> </a:t>
            </a:r>
            <a:r>
              <a:rPr lang="en-GB" dirty="0" err="1"/>
              <a:t>kelengkapan</a:t>
            </a:r>
            <a:r>
              <a:rPr lang="en-GB" dirty="0"/>
              <a:t> </a:t>
            </a:r>
            <a:r>
              <a:rPr lang="en-GB" dirty="0" err="1"/>
              <a:t>dokumen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Mengirim</a:t>
            </a:r>
            <a:r>
              <a:rPr lang="en-GB" dirty="0"/>
              <a:t> </a:t>
            </a:r>
            <a:r>
              <a:rPr lang="en-GB" dirty="0" err="1"/>
              <a:t>dokumen</a:t>
            </a:r>
            <a:r>
              <a:rPr lang="en-GB" dirty="0"/>
              <a:t> ke AFR </a:t>
            </a:r>
            <a:r>
              <a:rPr lang="en-GB" dirty="0" err="1"/>
              <a:t>melalui</a:t>
            </a:r>
            <a:r>
              <a:rPr lang="en-GB" dirty="0"/>
              <a:t> portal MTI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Menerima</a:t>
            </a:r>
            <a:r>
              <a:rPr lang="en-GB" dirty="0"/>
              <a:t> data merchant kembali yang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direkomendasi</a:t>
            </a:r>
            <a:r>
              <a:rPr lang="en-GB" dirty="0"/>
              <a:t> oleh AFR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Jika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rekomendasi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AFR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otomatis</a:t>
            </a:r>
            <a:r>
              <a:rPr lang="en-GB" dirty="0"/>
              <a:t> merchant reject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Merchant yang </a:t>
            </a:r>
            <a:r>
              <a:rPr lang="en-GB" dirty="0" err="1"/>
              <a:t>rekomendasi</a:t>
            </a:r>
            <a:r>
              <a:rPr lang="en-GB" dirty="0"/>
              <a:t> </a:t>
            </a:r>
            <a:r>
              <a:rPr lang="en-GB" dirty="0" err="1"/>
              <a:t>ditentukan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Wilayah (cfm SRT)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TTD </a:t>
            </a:r>
            <a:r>
              <a:rPr lang="en-GB" dirty="0" err="1"/>
              <a:t>Digisign</a:t>
            </a:r>
            <a:r>
              <a:rPr lang="en-GB" dirty="0"/>
              <a:t> pada formular </a:t>
            </a:r>
            <a:r>
              <a:rPr lang="en-GB" dirty="0" err="1"/>
              <a:t>himbara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Pemberian</a:t>
            </a:r>
            <a:r>
              <a:rPr lang="en-GB" dirty="0"/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Mengekspor</a:t>
            </a:r>
            <a:r>
              <a:rPr lang="en-GB" dirty="0"/>
              <a:t> data merchant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kedalam</a:t>
            </a:r>
            <a:r>
              <a:rPr lang="en-GB" dirty="0"/>
              <a:t> </a:t>
            </a:r>
            <a:r>
              <a:rPr lang="en-GB" dirty="0" err="1"/>
              <a:t>kedalam</a:t>
            </a:r>
            <a:r>
              <a:rPr lang="en-GB" dirty="0"/>
              <a:t> excel </a:t>
            </a:r>
            <a:r>
              <a:rPr lang="en-GB" dirty="0" err="1"/>
              <a:t>berberntuk</a:t>
            </a:r>
            <a:r>
              <a:rPr lang="en-GB" dirty="0"/>
              <a:t> format input 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Mengirim</a:t>
            </a:r>
            <a:r>
              <a:rPr lang="en-GB" dirty="0"/>
              <a:t> data merchant </a:t>
            </a:r>
            <a:r>
              <a:rPr lang="en-GB" dirty="0" err="1"/>
              <a:t>dalam</a:t>
            </a:r>
            <a:r>
              <a:rPr lang="en-GB" dirty="0"/>
              <a:t> format input CL </a:t>
            </a:r>
            <a:r>
              <a:rPr lang="en-GB" dirty="0" err="1"/>
              <a:t>melalui</a:t>
            </a:r>
            <a:r>
              <a:rPr lang="en-GB" dirty="0"/>
              <a:t> SFTP ke DGO </a:t>
            </a:r>
            <a:endParaRPr lang="en-ID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FAEA9D-764B-EBE1-7182-F58445D3C132}"/>
              </a:ext>
            </a:extLst>
          </p:cNvPr>
          <p:cNvSpPr txBox="1"/>
          <p:nvPr/>
        </p:nvSpPr>
        <p:spPr>
          <a:xfrm>
            <a:off x="422593" y="6381503"/>
            <a:ext cx="1769646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err="1"/>
              <a:t>Fungsi</a:t>
            </a:r>
            <a:r>
              <a:rPr lang="en-GB" sz="2400" dirty="0"/>
              <a:t> masing-masing UIC</a:t>
            </a:r>
            <a:endParaRPr lang="en-ID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FAC73A-21FB-4EB6-014B-C7425FD5F6AE}"/>
              </a:ext>
            </a:extLst>
          </p:cNvPr>
          <p:cNvSpPr/>
          <p:nvPr/>
        </p:nvSpPr>
        <p:spPr>
          <a:xfrm>
            <a:off x="9652042" y="7008480"/>
            <a:ext cx="3820590" cy="5017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AFR</a:t>
            </a:r>
            <a:endParaRPr lang="en-ID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CCD364-9F19-5020-D9BD-D0F34A9B8207}"/>
              </a:ext>
            </a:extLst>
          </p:cNvPr>
          <p:cNvSpPr/>
          <p:nvPr/>
        </p:nvSpPr>
        <p:spPr>
          <a:xfrm>
            <a:off x="9652042" y="7587730"/>
            <a:ext cx="3820590" cy="2654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Membuka</a:t>
            </a:r>
            <a:r>
              <a:rPr lang="en-GB" dirty="0"/>
              <a:t> portal MTI </a:t>
            </a:r>
            <a:r>
              <a:rPr lang="en-GB" dirty="0" err="1"/>
              <a:t>menggunakan</a:t>
            </a:r>
            <a:r>
              <a:rPr lang="en-GB" dirty="0"/>
              <a:t> user AFR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pengecekan</a:t>
            </a:r>
            <a:r>
              <a:rPr lang="en-GB" dirty="0"/>
              <a:t> merchant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Duplikasi</a:t>
            </a:r>
            <a:r>
              <a:rPr lang="en-GB" dirty="0"/>
              <a:t> dan Blacklist internal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rekomendasi</a:t>
            </a:r>
            <a:r>
              <a:rPr lang="en-GB" dirty="0"/>
              <a:t> atau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rekomendasi</a:t>
            </a:r>
            <a:endParaRPr lang="en-GB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D40447-5384-3298-C345-118F2C52410D}"/>
              </a:ext>
            </a:extLst>
          </p:cNvPr>
          <p:cNvSpPr/>
          <p:nvPr/>
        </p:nvSpPr>
        <p:spPr>
          <a:xfrm>
            <a:off x="14124691" y="7023980"/>
            <a:ext cx="3820590" cy="5017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DGO</a:t>
            </a:r>
            <a:endParaRPr lang="en-ID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FA7AF4-2104-DE58-164D-E0D9D595BECB}"/>
              </a:ext>
            </a:extLst>
          </p:cNvPr>
          <p:cNvSpPr/>
          <p:nvPr/>
        </p:nvSpPr>
        <p:spPr>
          <a:xfrm>
            <a:off x="14124691" y="7603230"/>
            <a:ext cx="3820590" cy="2654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Menerima</a:t>
            </a:r>
            <a:r>
              <a:rPr lang="en-GB" dirty="0"/>
              <a:t> data merchant </a:t>
            </a:r>
            <a:r>
              <a:rPr lang="en-GB" dirty="0" err="1"/>
              <a:t>dari</a:t>
            </a:r>
            <a:r>
              <a:rPr lang="en-GB" dirty="0"/>
              <a:t> SRI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format input CL by SFTP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Melakukan</a:t>
            </a:r>
            <a:r>
              <a:rPr lang="en-GB" dirty="0"/>
              <a:t> input 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Mengirimkan</a:t>
            </a:r>
            <a:r>
              <a:rPr lang="en-GB" dirty="0"/>
              <a:t> JO </a:t>
            </a:r>
            <a:r>
              <a:rPr lang="en-GB" dirty="0" err="1"/>
              <a:t>kategori</a:t>
            </a:r>
            <a:r>
              <a:rPr lang="en-GB" dirty="0"/>
              <a:t> </a:t>
            </a:r>
            <a:r>
              <a:rPr lang="en-GB" dirty="0" err="1"/>
              <a:t>khusus</a:t>
            </a:r>
            <a:r>
              <a:rPr lang="en-GB" dirty="0"/>
              <a:t> ke MTI </a:t>
            </a:r>
            <a:r>
              <a:rPr lang="en-GB" dirty="0" err="1"/>
              <a:t>melalui</a:t>
            </a:r>
            <a:r>
              <a:rPr lang="en-GB" dirty="0"/>
              <a:t> email</a:t>
            </a:r>
          </a:p>
        </p:txBody>
      </p:sp>
    </p:spTree>
    <p:extLst>
      <p:ext uri="{BB962C8B-B14F-4D97-AF65-F5344CB8AC3E}">
        <p14:creationId xmlns:p14="http://schemas.microsoft.com/office/powerpoint/2010/main" val="230477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7" y="900987"/>
            <a:ext cx="17710421" cy="6185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dirty="0"/>
              <a:t>Handover Pengelolaan Merchant yang telah di Akuisisi ke Wilayah</a:t>
            </a:r>
          </a:p>
        </p:txBody>
      </p:sp>
      <p:pic>
        <p:nvPicPr>
          <p:cNvPr id="1028" name="Picture 4" descr="Image result for MITRA TRANSAKSI INDONESIA">
            <a:extLst>
              <a:ext uri="{FF2B5EF4-FFF2-40B4-BE49-F238E27FC236}">
                <a16:creationId xmlns:a16="http://schemas.microsoft.com/office/drawing/2014/main" id="{334F0CD0-E061-1CC9-50AB-EEE1F19C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69" y="2688772"/>
            <a:ext cx="18859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932EF-681A-0AFF-E9F7-99A719855FED}"/>
              </a:ext>
            </a:extLst>
          </p:cNvPr>
          <p:cNvSpPr txBox="1"/>
          <p:nvPr/>
        </p:nvSpPr>
        <p:spPr>
          <a:xfrm>
            <a:off x="751410" y="2163892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MTI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41803-9F2E-3CB8-55F9-6BD47D40886D}"/>
              </a:ext>
            </a:extLst>
          </p:cNvPr>
          <p:cNvSpPr txBox="1"/>
          <p:nvPr/>
        </p:nvSpPr>
        <p:spPr>
          <a:xfrm>
            <a:off x="546542" y="4593772"/>
            <a:ext cx="2712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MTI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melakukan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pemasangan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sesuai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SLA yang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disepakati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0-7HK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berdasarkan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lokasi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Wilayah</a:t>
            </a:r>
            <a:endParaRPr lang="en-ID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BF540-B79F-78B0-8557-1FA4F1517585}"/>
              </a:ext>
            </a:extLst>
          </p:cNvPr>
          <p:cNvSpPr txBox="1"/>
          <p:nvPr/>
        </p:nvSpPr>
        <p:spPr>
          <a:xfrm>
            <a:off x="5018611" y="2153005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Kantor Wilayah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7B9D8-155B-91D7-F300-0BD4BC668717}"/>
              </a:ext>
            </a:extLst>
          </p:cNvPr>
          <p:cNvSpPr txBox="1"/>
          <p:nvPr/>
        </p:nvSpPr>
        <p:spPr>
          <a:xfrm>
            <a:off x="4813743" y="4582885"/>
            <a:ext cx="2712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MTI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menyerahkan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merchant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kelolaan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kepada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kantor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Wilayah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berdasarkan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lokasi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merchant untuk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kemudian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di Kelola oleh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cabang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yang </a:t>
            </a:r>
            <a:r>
              <a:rPr lang="en-GB" dirty="0" err="1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ditunjuk</a:t>
            </a:r>
            <a:r>
              <a:rPr lang="en-GB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oleh Wilayah</a:t>
            </a:r>
            <a:endParaRPr lang="en-ID" dirty="0">
              <a:ln w="0"/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2" name="Picture 8" descr="Image result for kantor cabang vektor">
            <a:extLst>
              <a:ext uri="{FF2B5EF4-FFF2-40B4-BE49-F238E27FC236}">
                <a16:creationId xmlns:a16="http://schemas.microsoft.com/office/drawing/2014/main" id="{F82099C3-840D-599F-EC94-D3DCDE28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44" y="2688772"/>
            <a:ext cx="127000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542915-D4F7-E768-7533-FDEB6BFA4A1D}"/>
              </a:ext>
            </a:extLst>
          </p:cNvPr>
          <p:cNvSpPr/>
          <p:nvPr/>
        </p:nvSpPr>
        <p:spPr>
          <a:xfrm>
            <a:off x="407097" y="2027037"/>
            <a:ext cx="7659217" cy="4196443"/>
          </a:xfrm>
          <a:prstGeom prst="rect">
            <a:avLst/>
          </a:prstGeom>
          <a:solidFill>
            <a:srgbClr val="B0CFE2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17BAF1C2-7452-073C-6BAB-50754E10FF1B}"/>
              </a:ext>
            </a:extLst>
          </p:cNvPr>
          <p:cNvSpPr/>
          <p:nvPr/>
        </p:nvSpPr>
        <p:spPr>
          <a:xfrm>
            <a:off x="8244402" y="3347357"/>
            <a:ext cx="2940669" cy="123552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Kegiatan</a:t>
            </a:r>
            <a:r>
              <a:rPr lang="en-GB" dirty="0"/>
              <a:t> </a:t>
            </a:r>
            <a:r>
              <a:rPr lang="en-GB" dirty="0" err="1"/>
              <a:t>disamping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dikirimkan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report </a:t>
            </a:r>
            <a:r>
              <a:rPr lang="en-GB" dirty="0" err="1"/>
              <a:t>melalui</a:t>
            </a:r>
            <a:r>
              <a:rPr lang="en-GB" dirty="0"/>
              <a:t> email oleh </a:t>
            </a:r>
            <a:r>
              <a:rPr lang="en-GB" dirty="0" err="1"/>
              <a:t>tim</a:t>
            </a:r>
            <a:r>
              <a:rPr lang="en-GB" dirty="0"/>
              <a:t> MTI</a:t>
            </a:r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9ACE72-BEB1-2313-BA5C-4AE2B20C2702}"/>
              </a:ext>
            </a:extLst>
          </p:cNvPr>
          <p:cNvSpPr/>
          <p:nvPr/>
        </p:nvSpPr>
        <p:spPr>
          <a:xfrm>
            <a:off x="12001500" y="2539451"/>
            <a:ext cx="2171700" cy="1036508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399BC8-5567-7670-D866-A7B51523924A}"/>
              </a:ext>
            </a:extLst>
          </p:cNvPr>
          <p:cNvSpPr/>
          <p:nvPr/>
        </p:nvSpPr>
        <p:spPr>
          <a:xfrm>
            <a:off x="12153900" y="2691851"/>
            <a:ext cx="2171700" cy="103650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RTL</a:t>
            </a:r>
            <a:endParaRPr lang="en-ID" sz="3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811D50-495B-A9FF-7CB3-BCE2EA5FAADC}"/>
              </a:ext>
            </a:extLst>
          </p:cNvPr>
          <p:cNvSpPr/>
          <p:nvPr/>
        </p:nvSpPr>
        <p:spPr>
          <a:xfrm>
            <a:off x="15212490" y="2539451"/>
            <a:ext cx="2171700" cy="1036508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3F9FA3-FF14-AE2B-4C4C-8081C2B2CC7E}"/>
              </a:ext>
            </a:extLst>
          </p:cNvPr>
          <p:cNvSpPr/>
          <p:nvPr/>
        </p:nvSpPr>
        <p:spPr>
          <a:xfrm>
            <a:off x="15364890" y="2691851"/>
            <a:ext cx="2171700" cy="103650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DGO</a:t>
            </a:r>
            <a:endParaRPr lang="en-ID" sz="3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B6D2FCC-542E-A52F-C5E2-42144848589F}"/>
              </a:ext>
            </a:extLst>
          </p:cNvPr>
          <p:cNvSpPr/>
          <p:nvPr/>
        </p:nvSpPr>
        <p:spPr>
          <a:xfrm>
            <a:off x="12001500" y="4507108"/>
            <a:ext cx="2171700" cy="1036508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5F5A71-25E0-6FB7-049F-3C1C8F2C004A}"/>
              </a:ext>
            </a:extLst>
          </p:cNvPr>
          <p:cNvSpPr/>
          <p:nvPr/>
        </p:nvSpPr>
        <p:spPr>
          <a:xfrm>
            <a:off x="12153900" y="4659508"/>
            <a:ext cx="2171700" cy="103650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SLN</a:t>
            </a:r>
            <a:endParaRPr lang="en-ID" sz="3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49A4D1-5E15-9ED4-26D6-FF63DA07326D}"/>
              </a:ext>
            </a:extLst>
          </p:cNvPr>
          <p:cNvSpPr/>
          <p:nvPr/>
        </p:nvSpPr>
        <p:spPr>
          <a:xfrm>
            <a:off x="15364890" y="4507108"/>
            <a:ext cx="2171700" cy="1036508"/>
          </a:xfrm>
          <a:prstGeom prst="roundRect">
            <a:avLst/>
          </a:prstGeom>
          <a:solidFill>
            <a:srgbClr val="47CFF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A5518F-840E-70FD-2257-9F80A09014DA}"/>
              </a:ext>
            </a:extLst>
          </p:cNvPr>
          <p:cNvSpPr/>
          <p:nvPr/>
        </p:nvSpPr>
        <p:spPr>
          <a:xfrm>
            <a:off x="15517290" y="4659508"/>
            <a:ext cx="2171700" cy="1036508"/>
          </a:xfrm>
          <a:prstGeom prst="roundRect">
            <a:avLst/>
          </a:prstGeom>
          <a:solidFill>
            <a:srgbClr val="00B6F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CMA</a:t>
            </a:r>
            <a:endParaRPr lang="en-ID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D360AE-81E3-ADC6-593F-8D81F8248E8F}"/>
              </a:ext>
            </a:extLst>
          </p:cNvPr>
          <p:cNvSpPr/>
          <p:nvPr/>
        </p:nvSpPr>
        <p:spPr>
          <a:xfrm>
            <a:off x="11283045" y="2041040"/>
            <a:ext cx="6712160" cy="419644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Google Shape;5430;p81">
            <a:extLst>
              <a:ext uri="{FF2B5EF4-FFF2-40B4-BE49-F238E27FC236}">
                <a16:creationId xmlns:a16="http://schemas.microsoft.com/office/drawing/2014/main" id="{0A458084-6D60-E739-BF47-DE06A157D018}"/>
              </a:ext>
            </a:extLst>
          </p:cNvPr>
          <p:cNvSpPr txBox="1">
            <a:spLocks/>
          </p:cNvSpPr>
          <p:nvPr/>
        </p:nvSpPr>
        <p:spPr>
          <a:xfrm>
            <a:off x="407098" y="6577942"/>
            <a:ext cx="17588107" cy="4242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sz="2000" dirty="0"/>
              <a:t>Support Needed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510DD8-B708-5D9A-E706-B7FE2B1FC1A0}"/>
              </a:ext>
            </a:extLst>
          </p:cNvPr>
          <p:cNvSpPr/>
          <p:nvPr/>
        </p:nvSpPr>
        <p:spPr>
          <a:xfrm>
            <a:off x="420488" y="7196033"/>
            <a:ext cx="3444930" cy="57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SLN</a:t>
            </a:r>
            <a:endParaRPr lang="en-ID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DC4E96C-B6A5-1533-8E50-CD422F14DD71}"/>
              </a:ext>
            </a:extLst>
          </p:cNvPr>
          <p:cNvSpPr/>
          <p:nvPr/>
        </p:nvSpPr>
        <p:spPr>
          <a:xfrm>
            <a:off x="4520562" y="7196033"/>
            <a:ext cx="3444930" cy="576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DGO</a:t>
            </a:r>
            <a:endParaRPr lang="en-ID" sz="2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D1E40A-C37E-D295-3E02-78E46DBD2F89}"/>
              </a:ext>
            </a:extLst>
          </p:cNvPr>
          <p:cNvSpPr/>
          <p:nvPr/>
        </p:nvSpPr>
        <p:spPr>
          <a:xfrm>
            <a:off x="8553818" y="7196033"/>
            <a:ext cx="3444930" cy="576000"/>
          </a:xfrm>
          <a:prstGeom prst="roundRect">
            <a:avLst/>
          </a:prstGeom>
          <a:solidFill>
            <a:srgbClr val="00B6F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CMA</a:t>
            </a:r>
            <a:endParaRPr lang="en-ID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A25B1C-A2ED-1F59-810F-98DE76B8B317}"/>
              </a:ext>
            </a:extLst>
          </p:cNvPr>
          <p:cNvSpPr/>
          <p:nvPr/>
        </p:nvSpPr>
        <p:spPr>
          <a:xfrm>
            <a:off x="420487" y="7941341"/>
            <a:ext cx="3444929" cy="1970102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2"/>
                </a:solidFill>
              </a:rPr>
              <a:t>Penentuan</a:t>
            </a:r>
            <a:r>
              <a:rPr lang="en-GB" sz="1600" dirty="0">
                <a:solidFill>
                  <a:schemeClr val="bg2"/>
                </a:solidFill>
              </a:rPr>
              <a:t> </a:t>
            </a:r>
            <a:r>
              <a:rPr lang="en-GB" sz="1600" dirty="0" err="1">
                <a:solidFill>
                  <a:schemeClr val="bg2"/>
                </a:solidFill>
              </a:rPr>
              <a:t>Sourcecode</a:t>
            </a:r>
            <a:r>
              <a:rPr lang="en-GB" sz="1600" dirty="0">
                <a:solidFill>
                  <a:schemeClr val="bg2"/>
                </a:solidFill>
              </a:rPr>
              <a:t> untuk merchant </a:t>
            </a:r>
            <a:r>
              <a:rPr lang="en-GB" sz="1600" dirty="0" err="1">
                <a:solidFill>
                  <a:schemeClr val="bg2"/>
                </a:solidFill>
              </a:rPr>
              <a:t>khusus</a:t>
            </a:r>
            <a:r>
              <a:rPr lang="en-GB" sz="1600" dirty="0">
                <a:solidFill>
                  <a:schemeClr val="bg2"/>
                </a:solidFill>
              </a:rPr>
              <a:t> akuisisi MTI</a:t>
            </a:r>
            <a:endParaRPr lang="en-ID" sz="1600" dirty="0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E70C611-7A2F-3968-9EDB-C8A161AEA8C9}"/>
              </a:ext>
            </a:extLst>
          </p:cNvPr>
          <p:cNvSpPr/>
          <p:nvPr/>
        </p:nvSpPr>
        <p:spPr>
          <a:xfrm>
            <a:off x="4453742" y="7941338"/>
            <a:ext cx="3511750" cy="1970101"/>
          </a:xfrm>
          <a:prstGeom prst="roundRect">
            <a:avLst/>
          </a:prstGeom>
          <a:solidFill>
            <a:schemeClr val="accent6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bg2"/>
                </a:solidFill>
              </a:rPr>
              <a:t>Pembuatan</a:t>
            </a:r>
            <a:r>
              <a:rPr lang="en-GB" sz="1600" dirty="0">
                <a:solidFill>
                  <a:schemeClr val="bg2"/>
                </a:solidFill>
              </a:rPr>
              <a:t> JO </a:t>
            </a:r>
            <a:r>
              <a:rPr lang="en-GB" sz="1600" dirty="0" err="1">
                <a:solidFill>
                  <a:schemeClr val="bg2"/>
                </a:solidFill>
              </a:rPr>
              <a:t>khusus</a:t>
            </a:r>
            <a:r>
              <a:rPr lang="en-GB" sz="1600" dirty="0">
                <a:solidFill>
                  <a:schemeClr val="bg2"/>
                </a:solidFill>
              </a:rPr>
              <a:t> untuk merchant </a:t>
            </a:r>
            <a:r>
              <a:rPr lang="en-GB" sz="1600" dirty="0" err="1">
                <a:solidFill>
                  <a:schemeClr val="bg2"/>
                </a:solidFill>
              </a:rPr>
              <a:t>hasil</a:t>
            </a:r>
            <a:r>
              <a:rPr lang="en-GB" sz="1600" dirty="0">
                <a:solidFill>
                  <a:schemeClr val="bg2"/>
                </a:solidFill>
              </a:rPr>
              <a:t> akuisisi MTI yang </a:t>
            </a:r>
            <a:r>
              <a:rPr lang="en-GB" sz="1600" dirty="0" err="1">
                <a:solidFill>
                  <a:schemeClr val="bg2"/>
                </a:solidFill>
              </a:rPr>
              <a:t>melalui</a:t>
            </a:r>
            <a:r>
              <a:rPr lang="en-GB" sz="1600" dirty="0">
                <a:solidFill>
                  <a:schemeClr val="bg2"/>
                </a:solidFill>
              </a:rPr>
              <a:t> Portal</a:t>
            </a:r>
            <a:endParaRPr lang="en-ID" sz="1600" dirty="0">
              <a:solidFill>
                <a:schemeClr val="bg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28FDFC-05BB-B70C-CE0F-60E1F7113FD5}"/>
              </a:ext>
            </a:extLst>
          </p:cNvPr>
          <p:cNvSpPr/>
          <p:nvPr/>
        </p:nvSpPr>
        <p:spPr>
          <a:xfrm>
            <a:off x="8553818" y="7941338"/>
            <a:ext cx="3444930" cy="1970101"/>
          </a:xfrm>
          <a:prstGeom prst="roundRect">
            <a:avLst/>
          </a:prstGeom>
          <a:solidFill>
            <a:srgbClr val="47CFFF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193675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</a:rPr>
              <a:t>Penyampaian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mekanisme</a:t>
            </a:r>
            <a:r>
              <a:rPr lang="en-US" sz="1600" dirty="0">
                <a:solidFill>
                  <a:schemeClr val="bg2"/>
                </a:solidFill>
              </a:rPr>
              <a:t> Handover </a:t>
            </a:r>
            <a:r>
              <a:rPr lang="en-US" sz="1600" dirty="0" err="1">
                <a:solidFill>
                  <a:schemeClr val="bg2"/>
                </a:solidFill>
              </a:rPr>
              <a:t>Pengelolaan</a:t>
            </a:r>
            <a:r>
              <a:rPr lang="en-US" sz="1600" dirty="0">
                <a:solidFill>
                  <a:schemeClr val="bg2"/>
                </a:solidFill>
              </a:rPr>
              <a:t> merchant yang </a:t>
            </a:r>
            <a:r>
              <a:rPr lang="en-US" sz="1600" dirty="0" err="1">
                <a:solidFill>
                  <a:schemeClr val="bg2"/>
                </a:solidFill>
              </a:rPr>
              <a:t>telah</a:t>
            </a:r>
            <a:r>
              <a:rPr lang="en-US" sz="1600" dirty="0">
                <a:solidFill>
                  <a:schemeClr val="bg2"/>
                </a:solidFill>
              </a:rPr>
              <a:t> di </a:t>
            </a:r>
            <a:r>
              <a:rPr lang="en-US" sz="1600" dirty="0" err="1">
                <a:solidFill>
                  <a:schemeClr val="bg2"/>
                </a:solidFill>
              </a:rPr>
              <a:t>akuisisi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ke</a:t>
            </a:r>
            <a:r>
              <a:rPr lang="en-US" sz="1600" dirty="0">
                <a:solidFill>
                  <a:schemeClr val="bg2"/>
                </a:solidFill>
              </a:rPr>
              <a:t> Wilayah.</a:t>
            </a:r>
            <a:endParaRPr lang="en-ID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6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FAB3-80EF-2140-C4DA-6CD772AE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Flow (Slide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Diskusi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MTI)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9637C-5D1E-F637-8ED0-206CD2BB0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99053E-3398-4E06-6FBF-779C1A27E453}"/>
              </a:ext>
            </a:extLst>
          </p:cNvPr>
          <p:cNvSpPr/>
          <p:nvPr/>
        </p:nvSpPr>
        <p:spPr>
          <a:xfrm>
            <a:off x="264112" y="2117696"/>
            <a:ext cx="2087203" cy="2043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MTI submit data </a:t>
            </a:r>
            <a:r>
              <a:rPr lang="en-US" dirty="0" err="1">
                <a:solidFill>
                  <a:schemeClr val="bg2"/>
                </a:solidFill>
              </a:rPr>
              <a:t>diportal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</a:rPr>
              <a:t>Sudah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terdapat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kode</a:t>
            </a:r>
            <a:r>
              <a:rPr lang="en-US" dirty="0">
                <a:solidFill>
                  <a:schemeClr val="bg2"/>
                </a:solidFill>
              </a:rPr>
              <a:t> wilayah </a:t>
            </a:r>
            <a:r>
              <a:rPr lang="en-US" dirty="0" err="1">
                <a:solidFill>
                  <a:schemeClr val="bg2"/>
                </a:solidFill>
              </a:rPr>
              <a:t>dikolomnya</a:t>
            </a:r>
            <a:endParaRPr lang="en-ID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21D721-D486-27ED-338A-D6908C453A75}"/>
              </a:ext>
            </a:extLst>
          </p:cNvPr>
          <p:cNvSpPr/>
          <p:nvPr/>
        </p:nvSpPr>
        <p:spPr>
          <a:xfrm>
            <a:off x="3056188" y="2117695"/>
            <a:ext cx="2118703" cy="2043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Merchant </a:t>
            </a:r>
            <a:r>
              <a:rPr lang="en-US" sz="1200" dirty="0" err="1">
                <a:solidFill>
                  <a:schemeClr val="bg2"/>
                </a:solidFill>
              </a:rPr>
              <a:t>diterima</a:t>
            </a:r>
            <a:r>
              <a:rPr lang="en-US" sz="1200" dirty="0">
                <a:solidFill>
                  <a:schemeClr val="bg2"/>
                </a:solidFill>
              </a:rPr>
              <a:t> oleh RTL </a:t>
            </a:r>
            <a:r>
              <a:rPr lang="en-US" sz="1200" dirty="0" err="1">
                <a:solidFill>
                  <a:schemeClr val="bg2"/>
                </a:solidFill>
              </a:rPr>
              <a:t>menggunakan</a:t>
            </a:r>
            <a:r>
              <a:rPr lang="en-US" sz="1200" dirty="0">
                <a:solidFill>
                  <a:schemeClr val="bg2"/>
                </a:solidFill>
              </a:rPr>
              <a:t> user RTL (</a:t>
            </a:r>
            <a:r>
              <a:rPr lang="en-US" sz="1200" dirty="0" err="1">
                <a:solidFill>
                  <a:schemeClr val="bg2"/>
                </a:solidFill>
              </a:rPr>
              <a:t>Aprroval</a:t>
            </a:r>
            <a:r>
              <a:rPr lang="en-US" sz="1200" dirty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dicek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kelengkapan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dokumen</a:t>
            </a:r>
            <a:r>
              <a:rPr lang="en-US" sz="1200" dirty="0">
                <a:solidFill>
                  <a:schemeClr val="bg2"/>
                </a:solidFill>
              </a:rPr>
              <a:t> dan </a:t>
            </a:r>
            <a:r>
              <a:rPr lang="en-US" sz="1200" dirty="0" err="1">
                <a:solidFill>
                  <a:schemeClr val="bg2"/>
                </a:solidFill>
              </a:rPr>
              <a:t>nomor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rekening</a:t>
            </a:r>
            <a:r>
              <a:rPr lang="en-US" sz="1200" dirty="0">
                <a:solidFill>
                  <a:schemeClr val="bg2"/>
                </a:solidFill>
              </a:rPr>
              <a:t> (</a:t>
            </a:r>
            <a:r>
              <a:rPr lang="en-US" sz="1200" dirty="0" err="1">
                <a:solidFill>
                  <a:schemeClr val="bg2"/>
                </a:solidFill>
              </a:rPr>
              <a:t>harus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sudah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ada</a:t>
            </a:r>
            <a:r>
              <a:rPr lang="en-US" sz="1200" dirty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Merchant di submit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AFR</a:t>
            </a: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D62E-82D6-8BF8-5BE1-A85952AB356C}"/>
              </a:ext>
            </a:extLst>
          </p:cNvPr>
          <p:cNvSpPr/>
          <p:nvPr/>
        </p:nvSpPr>
        <p:spPr>
          <a:xfrm>
            <a:off x="5946232" y="2117694"/>
            <a:ext cx="2183640" cy="2043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Merchant </a:t>
            </a:r>
            <a:r>
              <a:rPr lang="en-US" sz="1200" dirty="0" err="1">
                <a:solidFill>
                  <a:schemeClr val="bg2"/>
                </a:solidFill>
              </a:rPr>
              <a:t>diterima</a:t>
            </a:r>
            <a:r>
              <a:rPr lang="en-US" sz="1200" dirty="0">
                <a:solidFill>
                  <a:schemeClr val="bg2"/>
                </a:solidFill>
              </a:rPr>
              <a:t> oleh AFR </a:t>
            </a:r>
            <a:r>
              <a:rPr lang="en-US" sz="1200" dirty="0" err="1">
                <a:solidFill>
                  <a:schemeClr val="bg2"/>
                </a:solidFill>
              </a:rPr>
              <a:t>menggunakan</a:t>
            </a:r>
            <a:r>
              <a:rPr lang="en-US" sz="1200" dirty="0">
                <a:solidFill>
                  <a:schemeClr val="bg2"/>
                </a:solidFill>
              </a:rPr>
              <a:t> user AFR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dicek</a:t>
            </a:r>
            <a:r>
              <a:rPr lang="en-US" sz="1200" dirty="0">
                <a:solidFill>
                  <a:schemeClr val="bg2"/>
                </a:solidFill>
              </a:rPr>
              <a:t> blacklist internal &amp; </a:t>
            </a:r>
            <a:r>
              <a:rPr lang="en-US" sz="1200" dirty="0" err="1">
                <a:solidFill>
                  <a:schemeClr val="bg2"/>
                </a:solidFill>
              </a:rPr>
              <a:t>duplikasi</a:t>
            </a:r>
            <a:r>
              <a:rPr lang="en-US" sz="1200" dirty="0">
                <a:solidFill>
                  <a:schemeClr val="bg2"/>
                </a:solidFill>
              </a:rPr>
              <a:t> merchant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Diberikan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hasil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rekomendasi</a:t>
            </a:r>
            <a:r>
              <a:rPr lang="en-US" sz="1200" dirty="0">
                <a:solidFill>
                  <a:schemeClr val="bg2"/>
                </a:solidFill>
              </a:rPr>
              <a:t> / </a:t>
            </a:r>
            <a:r>
              <a:rPr lang="en-US" sz="1200" dirty="0" err="1">
                <a:solidFill>
                  <a:schemeClr val="bg2"/>
                </a:solidFill>
              </a:rPr>
              <a:t>tidak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rekomendasi</a:t>
            </a:r>
            <a:r>
              <a:rPr lang="en-US" sz="1200" dirty="0">
                <a:solidFill>
                  <a:schemeClr val="bg2"/>
                </a:solidFill>
              </a:rPr>
              <a:t> di </a:t>
            </a:r>
            <a:r>
              <a:rPr lang="en-US" sz="1200" dirty="0" err="1">
                <a:solidFill>
                  <a:schemeClr val="bg2"/>
                </a:solidFill>
              </a:rPr>
              <a:t>kolom</a:t>
            </a:r>
            <a:endParaRPr lang="en-US" sz="12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Disubmit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kembali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RTL</a:t>
            </a: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02EF5B-A5F8-B044-8F48-95465DF01413}"/>
              </a:ext>
            </a:extLst>
          </p:cNvPr>
          <p:cNvSpPr/>
          <p:nvPr/>
        </p:nvSpPr>
        <p:spPr>
          <a:xfrm>
            <a:off x="8904028" y="2129103"/>
            <a:ext cx="2633891" cy="199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Merchant </a:t>
            </a:r>
            <a:r>
              <a:rPr lang="en-US" sz="1200" dirty="0" err="1">
                <a:solidFill>
                  <a:schemeClr val="bg2"/>
                </a:solidFill>
              </a:rPr>
              <a:t>diterima</a:t>
            </a:r>
            <a:r>
              <a:rPr lang="en-US" sz="1200" dirty="0">
                <a:solidFill>
                  <a:schemeClr val="bg2"/>
                </a:solidFill>
              </a:rPr>
              <a:t> oleh RTL </a:t>
            </a:r>
            <a:r>
              <a:rPr lang="en-US" sz="1200" dirty="0" err="1">
                <a:solidFill>
                  <a:schemeClr val="bg2"/>
                </a:solidFill>
              </a:rPr>
              <a:t>menggunakan</a:t>
            </a:r>
            <a:r>
              <a:rPr lang="en-US" sz="1200" dirty="0">
                <a:solidFill>
                  <a:schemeClr val="bg2"/>
                </a:solidFill>
              </a:rPr>
              <a:t> user SRW RTL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Diinput</a:t>
            </a:r>
            <a:r>
              <a:rPr lang="en-US" sz="1200" dirty="0">
                <a:solidFill>
                  <a:schemeClr val="bg2"/>
                </a:solidFill>
              </a:rPr>
              <a:t> MID, Source code, dan status merchant (1/8)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Merchant di submit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DGO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Data merchant di-</a:t>
            </a:r>
            <a:r>
              <a:rPr lang="en-US" sz="1200" dirty="0" err="1">
                <a:solidFill>
                  <a:schemeClr val="bg2"/>
                </a:solidFill>
              </a:rPr>
              <a:t>ekstrak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excel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selanjutnya</a:t>
            </a:r>
            <a:r>
              <a:rPr lang="en-US" sz="1200" dirty="0">
                <a:solidFill>
                  <a:schemeClr val="bg2"/>
                </a:solidFill>
              </a:rPr>
              <a:t> di submit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SFTP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7080CE-D7B6-885F-73B6-12FBBEEFB792}"/>
              </a:ext>
            </a:extLst>
          </p:cNvPr>
          <p:cNvSpPr/>
          <p:nvPr/>
        </p:nvSpPr>
        <p:spPr>
          <a:xfrm>
            <a:off x="12330497" y="2124137"/>
            <a:ext cx="2169269" cy="2178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Data merchant </a:t>
            </a:r>
            <a:r>
              <a:rPr lang="en-US" sz="1200" dirty="0" err="1">
                <a:solidFill>
                  <a:schemeClr val="bg2"/>
                </a:solidFill>
              </a:rPr>
              <a:t>diterima</a:t>
            </a:r>
            <a:r>
              <a:rPr lang="en-US" sz="1200" dirty="0">
                <a:solidFill>
                  <a:schemeClr val="bg2"/>
                </a:solidFill>
              </a:rPr>
              <a:t> oleh DGO </a:t>
            </a:r>
            <a:r>
              <a:rPr lang="en-US" sz="1200" dirty="0" err="1">
                <a:solidFill>
                  <a:schemeClr val="bg2"/>
                </a:solidFill>
              </a:rPr>
              <a:t>melalui</a:t>
            </a:r>
            <a:r>
              <a:rPr lang="en-US" sz="1200" dirty="0">
                <a:solidFill>
                  <a:schemeClr val="bg2"/>
                </a:solidFill>
              </a:rPr>
              <a:t> SFTP </a:t>
            </a:r>
            <a:r>
              <a:rPr lang="en-US" sz="1200" dirty="0" err="1">
                <a:solidFill>
                  <a:schemeClr val="bg2"/>
                </a:solidFill>
              </a:rPr>
              <a:t>dari</a:t>
            </a:r>
            <a:r>
              <a:rPr lang="en-US" sz="1200" dirty="0">
                <a:solidFill>
                  <a:schemeClr val="bg2"/>
                </a:solidFill>
              </a:rPr>
              <a:t> RTL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Melakukan</a:t>
            </a:r>
            <a:r>
              <a:rPr lang="en-US" sz="1200" dirty="0">
                <a:solidFill>
                  <a:schemeClr val="bg2"/>
                </a:solidFill>
              </a:rPr>
              <a:t> input </a:t>
            </a:r>
            <a:r>
              <a:rPr lang="en-US" sz="1200" dirty="0" err="1">
                <a:solidFill>
                  <a:schemeClr val="bg2"/>
                </a:solidFill>
              </a:rPr>
              <a:t>Cardlink</a:t>
            </a:r>
            <a:endParaRPr lang="en-US" sz="12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/>
                </a:solidFill>
              </a:rPr>
              <a:t>Membuat</a:t>
            </a:r>
            <a:r>
              <a:rPr lang="en-US" sz="1200" dirty="0">
                <a:solidFill>
                  <a:schemeClr val="bg2"/>
                </a:solidFill>
              </a:rPr>
              <a:t> JO </a:t>
            </a:r>
            <a:r>
              <a:rPr lang="en-US" sz="1200" dirty="0" err="1">
                <a:solidFill>
                  <a:schemeClr val="bg2"/>
                </a:solidFill>
              </a:rPr>
              <a:t>pemasangan</a:t>
            </a:r>
            <a:r>
              <a:rPr lang="en-US" sz="1200" dirty="0">
                <a:solidFill>
                  <a:schemeClr val="bg2"/>
                </a:solidFill>
              </a:rPr>
              <a:t> (JO </a:t>
            </a:r>
            <a:r>
              <a:rPr lang="en-US" sz="1200" dirty="0" err="1">
                <a:solidFill>
                  <a:schemeClr val="bg2"/>
                </a:solidFill>
              </a:rPr>
              <a:t>khusus</a:t>
            </a:r>
            <a:r>
              <a:rPr lang="en-US" sz="1200" dirty="0">
                <a:solidFill>
                  <a:schemeClr val="bg2"/>
                </a:solidFill>
              </a:rPr>
              <a:t>) dan </a:t>
            </a:r>
            <a:r>
              <a:rPr lang="en-US" sz="1200" dirty="0" err="1">
                <a:solidFill>
                  <a:schemeClr val="bg2"/>
                </a:solidFill>
              </a:rPr>
              <a:t>dikirimkan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MTI </a:t>
            </a:r>
            <a:r>
              <a:rPr lang="en-US" sz="1200" dirty="0" err="1">
                <a:solidFill>
                  <a:schemeClr val="bg2"/>
                </a:solidFill>
              </a:rPr>
              <a:t>melalui</a:t>
            </a:r>
            <a:r>
              <a:rPr lang="en-US" sz="1200" dirty="0">
                <a:solidFill>
                  <a:schemeClr val="bg2"/>
                </a:solidFill>
              </a:rPr>
              <a:t> email as </a:t>
            </a:r>
            <a:r>
              <a:rPr lang="en-US" sz="1200" dirty="0" err="1">
                <a:solidFill>
                  <a:schemeClr val="bg2"/>
                </a:solidFill>
              </a:rPr>
              <a:t>iis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3054CE-4152-FCA0-997E-C3AC25C6095E}"/>
              </a:ext>
            </a:extLst>
          </p:cNvPr>
          <p:cNvCxnSpPr/>
          <p:nvPr/>
        </p:nvCxnSpPr>
        <p:spPr>
          <a:xfrm flipV="1">
            <a:off x="0" y="5957455"/>
            <a:ext cx="18288000" cy="1385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0FDDDB-BB80-B2C6-2856-5BA449A2E956}"/>
              </a:ext>
            </a:extLst>
          </p:cNvPr>
          <p:cNvSpPr txBox="1"/>
          <p:nvPr/>
        </p:nvSpPr>
        <p:spPr>
          <a:xfrm>
            <a:off x="542421" y="7093519"/>
            <a:ext cx="34756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Enabler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pada portal MTI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 merchant (1/8)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Kolom </a:t>
            </a:r>
            <a:r>
              <a:rPr lang="en-US" dirty="0" err="1"/>
              <a:t>rekomendasi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E3FF9-FF31-573E-0078-F506789E031F}"/>
              </a:ext>
            </a:extLst>
          </p:cNvPr>
          <p:cNvSpPr txBox="1"/>
          <p:nvPr/>
        </p:nvSpPr>
        <p:spPr>
          <a:xfrm>
            <a:off x="4518676" y="7093519"/>
            <a:ext cx="4113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Enabler </a:t>
            </a:r>
            <a:r>
              <a:rPr lang="en-US" dirty="0" err="1"/>
              <a:t>tambahan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AFR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4D01AF-9BDD-125E-F335-E7AAA3AE074F}"/>
              </a:ext>
            </a:extLst>
          </p:cNvPr>
          <p:cNvSpPr txBox="1"/>
          <p:nvPr/>
        </p:nvSpPr>
        <p:spPr>
          <a:xfrm>
            <a:off x="8861148" y="7093519"/>
            <a:ext cx="4231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Enabler </a:t>
            </a:r>
            <a:r>
              <a:rPr lang="en-US" dirty="0" err="1"/>
              <a:t>tambahan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DGO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excel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TID dan </a:t>
            </a:r>
            <a:r>
              <a:rPr lang="en-US" dirty="0" err="1"/>
              <a:t>nomor</a:t>
            </a:r>
            <a:r>
              <a:rPr lang="en-US" dirty="0"/>
              <a:t> JO </a:t>
            </a:r>
            <a:r>
              <a:rPr lang="en-US" dirty="0" err="1"/>
              <a:t>untuk</a:t>
            </a:r>
            <a:r>
              <a:rPr lang="en-US" dirty="0"/>
              <a:t> historical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CD66-36F1-C35A-3D23-2F4DDC666BC8}"/>
              </a:ext>
            </a:extLst>
          </p:cNvPr>
          <p:cNvSpPr txBox="1"/>
          <p:nvPr/>
        </p:nvSpPr>
        <p:spPr>
          <a:xfrm>
            <a:off x="13321390" y="7093519"/>
            <a:ext cx="4231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Enabler </a:t>
            </a:r>
            <a:r>
              <a:rPr lang="en-US" dirty="0" err="1"/>
              <a:t>kapabilitas</a:t>
            </a:r>
            <a:r>
              <a:rPr lang="en-US" dirty="0"/>
              <a:t>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Tambahan</a:t>
            </a:r>
            <a:r>
              <a:rPr lang="en-US" dirty="0"/>
              <a:t> user AFR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Perubahan</a:t>
            </a:r>
            <a:r>
              <a:rPr lang="en-US" dirty="0"/>
              <a:t>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Ekstrak</a:t>
            </a:r>
            <a:r>
              <a:rPr lang="en-US" dirty="0"/>
              <a:t> excel </a:t>
            </a:r>
            <a:r>
              <a:rPr lang="en-US" dirty="0" err="1"/>
              <a:t>menjadi</a:t>
            </a:r>
            <a:r>
              <a:rPr lang="en-US" dirty="0"/>
              <a:t> template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ditentukan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D3C9955-8AC7-0599-8EEE-9FF6C0250CAD}"/>
              </a:ext>
            </a:extLst>
          </p:cNvPr>
          <p:cNvSpPr/>
          <p:nvPr/>
        </p:nvSpPr>
        <p:spPr>
          <a:xfrm>
            <a:off x="2428458" y="2657672"/>
            <a:ext cx="522514" cy="29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9AE612B-B6CA-BCF2-6A03-1EC4768B1586}"/>
              </a:ext>
            </a:extLst>
          </p:cNvPr>
          <p:cNvSpPr/>
          <p:nvPr/>
        </p:nvSpPr>
        <p:spPr>
          <a:xfrm>
            <a:off x="5312219" y="2593690"/>
            <a:ext cx="522514" cy="29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82418E-53F6-44DB-FDDE-2E01A2B990FB}"/>
              </a:ext>
            </a:extLst>
          </p:cNvPr>
          <p:cNvSpPr/>
          <p:nvPr/>
        </p:nvSpPr>
        <p:spPr>
          <a:xfrm>
            <a:off x="8284020" y="2626344"/>
            <a:ext cx="522514" cy="29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F8A4DE8-41C8-B95B-4CF6-620C84ABDFE3}"/>
              </a:ext>
            </a:extLst>
          </p:cNvPr>
          <p:cNvSpPr/>
          <p:nvPr/>
        </p:nvSpPr>
        <p:spPr>
          <a:xfrm>
            <a:off x="11713024" y="2610017"/>
            <a:ext cx="522514" cy="29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98972-6C72-8EF1-0E97-A499F345ED69}"/>
              </a:ext>
            </a:extLst>
          </p:cNvPr>
          <p:cNvSpPr txBox="1"/>
          <p:nvPr/>
        </p:nvSpPr>
        <p:spPr>
          <a:xfrm>
            <a:off x="2960642" y="1498233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RTL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59A70-0AF4-2807-535A-47263CBE51BC}"/>
              </a:ext>
            </a:extLst>
          </p:cNvPr>
          <p:cNvSpPr txBox="1"/>
          <p:nvPr/>
        </p:nvSpPr>
        <p:spPr>
          <a:xfrm>
            <a:off x="250206" y="1485835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MTI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FCB11-D31F-C70E-F46E-65C79F67062B}"/>
              </a:ext>
            </a:extLst>
          </p:cNvPr>
          <p:cNvSpPr txBox="1"/>
          <p:nvPr/>
        </p:nvSpPr>
        <p:spPr>
          <a:xfrm>
            <a:off x="11983085" y="1498233"/>
            <a:ext cx="31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DGO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9D49D1-96A3-51E2-A5C7-F181405D88AF}"/>
              </a:ext>
            </a:extLst>
          </p:cNvPr>
          <p:cNvSpPr txBox="1"/>
          <p:nvPr/>
        </p:nvSpPr>
        <p:spPr>
          <a:xfrm>
            <a:off x="5948660" y="1498233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AFR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B69594-4BA4-0AAE-2B69-F6C92A963926}"/>
              </a:ext>
            </a:extLst>
          </p:cNvPr>
          <p:cNvSpPr txBox="1"/>
          <p:nvPr/>
        </p:nvSpPr>
        <p:spPr>
          <a:xfrm>
            <a:off x="9034661" y="1498233"/>
            <a:ext cx="230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RTL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A2476C-1C25-CBEF-E46B-449398616399}"/>
              </a:ext>
            </a:extLst>
          </p:cNvPr>
          <p:cNvSpPr/>
          <p:nvPr/>
        </p:nvSpPr>
        <p:spPr>
          <a:xfrm>
            <a:off x="15212198" y="2124137"/>
            <a:ext cx="2169269" cy="2178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MTI </a:t>
            </a:r>
            <a:r>
              <a:rPr lang="en-US" sz="1200" dirty="0" err="1">
                <a:solidFill>
                  <a:schemeClr val="bg2"/>
                </a:solidFill>
              </a:rPr>
              <a:t>menerima</a:t>
            </a:r>
            <a:r>
              <a:rPr lang="en-US" sz="1200" dirty="0">
                <a:solidFill>
                  <a:schemeClr val="bg2"/>
                </a:solidFill>
              </a:rPr>
              <a:t> JO </a:t>
            </a:r>
            <a:r>
              <a:rPr lang="en-US" sz="1200" dirty="0" err="1">
                <a:solidFill>
                  <a:schemeClr val="bg2"/>
                </a:solidFill>
              </a:rPr>
              <a:t>dari</a:t>
            </a:r>
            <a:r>
              <a:rPr lang="en-US" sz="1200" dirty="0">
                <a:solidFill>
                  <a:schemeClr val="bg2"/>
                </a:solidFill>
              </a:rPr>
              <a:t> DGO </a:t>
            </a:r>
            <a:r>
              <a:rPr lang="en-US" sz="1200" dirty="0" err="1">
                <a:solidFill>
                  <a:schemeClr val="bg2"/>
                </a:solidFill>
              </a:rPr>
              <a:t>melalui</a:t>
            </a:r>
            <a:r>
              <a:rPr lang="en-US" sz="1200" dirty="0">
                <a:solidFill>
                  <a:schemeClr val="bg2"/>
                </a:solidFill>
              </a:rPr>
              <a:t> email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kemudian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dilakukan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penginputan</a:t>
            </a:r>
            <a:r>
              <a:rPr lang="en-US" sz="1200" dirty="0">
                <a:solidFill>
                  <a:schemeClr val="bg2"/>
                </a:solidFill>
              </a:rPr>
              <a:t> oleh MTI </a:t>
            </a:r>
            <a:r>
              <a:rPr lang="en-US" sz="1200" dirty="0" err="1">
                <a:solidFill>
                  <a:schemeClr val="bg2"/>
                </a:solidFill>
              </a:rPr>
              <a:t>kedalam</a:t>
            </a:r>
            <a:r>
              <a:rPr lang="en-US" sz="1200">
                <a:solidFill>
                  <a:schemeClr val="bg2"/>
                </a:solidFill>
              </a:rPr>
              <a:t> portal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FA5A003-5C04-A517-EC30-588919B307C1}"/>
              </a:ext>
            </a:extLst>
          </p:cNvPr>
          <p:cNvSpPr/>
          <p:nvPr/>
        </p:nvSpPr>
        <p:spPr>
          <a:xfrm>
            <a:off x="14594725" y="2610017"/>
            <a:ext cx="522514" cy="29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784127-E9EE-BC06-3970-DE856CAE0FC2}"/>
              </a:ext>
            </a:extLst>
          </p:cNvPr>
          <p:cNvSpPr/>
          <p:nvPr/>
        </p:nvSpPr>
        <p:spPr>
          <a:xfrm>
            <a:off x="8904028" y="4594866"/>
            <a:ext cx="2633891" cy="1169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Submit </a:t>
            </a:r>
            <a:r>
              <a:rPr lang="en-US" sz="1200" dirty="0" err="1">
                <a:solidFill>
                  <a:schemeClr val="bg2"/>
                </a:solidFill>
              </a:rPr>
              <a:t>Digisign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</a:t>
            </a:r>
            <a:r>
              <a:rPr lang="en-US" sz="1200" dirty="0">
                <a:solidFill>
                  <a:schemeClr val="bg2"/>
                </a:solidFill>
              </a:rPr>
              <a:t> RTL SRT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RTL SRT </a:t>
            </a:r>
            <a:r>
              <a:rPr lang="en-US" sz="1200" dirty="0" err="1">
                <a:solidFill>
                  <a:schemeClr val="bg2"/>
                </a:solidFill>
              </a:rPr>
              <a:t>menentukan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kode</a:t>
            </a:r>
            <a:r>
              <a:rPr lang="en-US" sz="1200" dirty="0">
                <a:solidFill>
                  <a:schemeClr val="bg2"/>
                </a:solidFill>
              </a:rPr>
              <a:t> Wilayah Merchant </a:t>
            </a:r>
            <a:r>
              <a:rPr lang="en-US" sz="1200" dirty="0" err="1">
                <a:solidFill>
                  <a:schemeClr val="bg2"/>
                </a:solidFill>
              </a:rPr>
              <a:t>jika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diperlukan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9459F2C-298C-61DD-F7FA-1AF7A3CA6C6F}"/>
              </a:ext>
            </a:extLst>
          </p:cNvPr>
          <p:cNvSpPr/>
          <p:nvPr/>
        </p:nvSpPr>
        <p:spPr>
          <a:xfrm>
            <a:off x="9973623" y="4194662"/>
            <a:ext cx="424543" cy="321685"/>
          </a:xfrm>
          <a:prstGeom prst="downArrow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FF77C-5AC9-6313-73CB-DF1CEC951BF0}"/>
              </a:ext>
            </a:extLst>
          </p:cNvPr>
          <p:cNvSpPr txBox="1"/>
          <p:nvPr/>
        </p:nvSpPr>
        <p:spPr>
          <a:xfrm>
            <a:off x="14746769" y="1492963"/>
            <a:ext cx="310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MTI</a:t>
            </a:r>
            <a:endParaRPr lang="en-ID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937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8" y="900987"/>
            <a:ext cx="16088100" cy="618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dirty="0"/>
              <a:t>Flow Onboarding Registrasi Merchant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C62FF-ECAA-B22B-1AAE-C198C146E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7" t="27270" r="23475" b="7496"/>
          <a:stretch/>
        </p:blipFill>
        <p:spPr>
          <a:xfrm>
            <a:off x="407098" y="1629111"/>
            <a:ext cx="13060929" cy="8335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7E91DC5-3989-6514-DE86-B60BEAC104E7}"/>
              </a:ext>
            </a:extLst>
          </p:cNvPr>
          <p:cNvSpPr/>
          <p:nvPr/>
        </p:nvSpPr>
        <p:spPr>
          <a:xfrm>
            <a:off x="13623010" y="1629111"/>
            <a:ext cx="4076054" cy="83350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Highlight</a:t>
            </a:r>
          </a:p>
          <a:p>
            <a:pPr algn="ctr"/>
            <a:endParaRPr lang="en-GB" sz="24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ADO MTI </a:t>
            </a:r>
            <a:r>
              <a:rPr lang="en-GB" sz="2000" dirty="0" err="1"/>
              <a:t>akan</a:t>
            </a:r>
            <a:r>
              <a:rPr lang="en-GB" sz="2000" dirty="0"/>
              <a:t> </a:t>
            </a:r>
            <a:r>
              <a:rPr lang="en-GB" sz="2000" dirty="0" err="1"/>
              <a:t>melakukan</a:t>
            </a:r>
            <a:r>
              <a:rPr lang="en-GB" sz="2000" dirty="0"/>
              <a:t> konfirmasi </a:t>
            </a:r>
            <a:r>
              <a:rPr lang="en-GB" sz="2000" dirty="0" err="1"/>
              <a:t>kepada</a:t>
            </a:r>
            <a:r>
              <a:rPr lang="en-GB" sz="2000" dirty="0"/>
              <a:t> Wilayah </a:t>
            </a:r>
            <a:r>
              <a:rPr lang="en-GB" sz="2000" dirty="0" err="1"/>
              <a:t>terkait</a:t>
            </a:r>
            <a:r>
              <a:rPr lang="en-GB" sz="2000" dirty="0"/>
              <a:t> </a:t>
            </a:r>
            <a:r>
              <a:rPr lang="en-GB" sz="2000" dirty="0" err="1"/>
              <a:t>pembukaan</a:t>
            </a:r>
            <a:r>
              <a:rPr lang="en-GB" sz="2000" dirty="0"/>
              <a:t> </a:t>
            </a:r>
            <a:r>
              <a:rPr lang="en-GB" sz="2000" dirty="0" err="1"/>
              <a:t>rekening</a:t>
            </a:r>
            <a:r>
              <a:rPr lang="en-GB" sz="2000" dirty="0"/>
              <a:t> </a:t>
            </a:r>
            <a:r>
              <a:rPr lang="en-GB" sz="2000" dirty="0" err="1"/>
              <a:t>baru</a:t>
            </a:r>
            <a:r>
              <a:rPr lang="en-GB" sz="2000" dirty="0"/>
              <a:t> untuk merchant yang </a:t>
            </a:r>
            <a:r>
              <a:rPr lang="en-GB" sz="2000" dirty="0" err="1"/>
              <a:t>berhasil</a:t>
            </a:r>
            <a:r>
              <a:rPr lang="en-GB" sz="2000" dirty="0"/>
              <a:t> </a:t>
            </a:r>
            <a:r>
              <a:rPr lang="en-GB" sz="2000" dirty="0" err="1"/>
              <a:t>diakuisisi</a:t>
            </a:r>
            <a:r>
              <a:rPr lang="en-GB" sz="2000" dirty="0"/>
              <a:t> </a:t>
            </a:r>
            <a:r>
              <a:rPr lang="en-GB" sz="2000" dirty="0" err="1"/>
              <a:t>akan</a:t>
            </a:r>
            <a:r>
              <a:rPr lang="en-GB" sz="2000" dirty="0"/>
              <a:t> </a:t>
            </a:r>
            <a:r>
              <a:rPr lang="en-GB" sz="2000" dirty="0" err="1"/>
              <a:t>dibantu</a:t>
            </a:r>
            <a:r>
              <a:rPr lang="en-GB" sz="2000" dirty="0"/>
              <a:t> oleh Cabang mana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Setiap</a:t>
            </a:r>
            <a:r>
              <a:rPr lang="en-GB" sz="2000" dirty="0"/>
              <a:t> merchant </a:t>
            </a:r>
            <a:r>
              <a:rPr lang="en-GB" sz="2000" dirty="0" err="1"/>
              <a:t>diberikan</a:t>
            </a:r>
            <a:r>
              <a:rPr lang="en-GB" sz="2000" dirty="0"/>
              <a:t> MDR 1,8%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MSO </a:t>
            </a:r>
            <a:r>
              <a:rPr lang="en-GB" sz="2000" dirty="0" err="1"/>
              <a:t>menggunakan</a:t>
            </a:r>
            <a:r>
              <a:rPr lang="en-GB" sz="2000" dirty="0"/>
              <a:t> XXX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Sourcecode</a:t>
            </a:r>
            <a:r>
              <a:rPr lang="en-GB" sz="2000" dirty="0"/>
              <a:t> </a:t>
            </a:r>
            <a:r>
              <a:rPr lang="en-GB" sz="2000" dirty="0" err="1"/>
              <a:t>akan</a:t>
            </a:r>
            <a:r>
              <a:rPr lang="en-GB" sz="2000" dirty="0"/>
              <a:t> </a:t>
            </a:r>
            <a:r>
              <a:rPr lang="en-GB" sz="2000" dirty="0" err="1"/>
              <a:t>disepakati</a:t>
            </a:r>
            <a:r>
              <a:rPr lang="en-GB" sz="2000" dirty="0"/>
              <a:t> </a:t>
            </a:r>
            <a:r>
              <a:rPr lang="en-GB" sz="2000" dirty="0" err="1"/>
              <a:t>bersama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Formulir</a:t>
            </a:r>
            <a:r>
              <a:rPr lang="en-GB" sz="2000" dirty="0"/>
              <a:t> yang </a:t>
            </a:r>
            <a:r>
              <a:rPr lang="en-GB" sz="2000" dirty="0" err="1"/>
              <a:t>digunakan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formulir</a:t>
            </a:r>
            <a:r>
              <a:rPr lang="en-GB" sz="2000" dirty="0"/>
              <a:t> sharing </a:t>
            </a:r>
            <a:r>
              <a:rPr lang="en-GB" sz="2000" dirty="0" err="1"/>
              <a:t>himbara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06063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1C97D-A311-8D5A-5592-D0D8C5C6C043}"/>
              </a:ext>
            </a:extLst>
          </p:cNvPr>
          <p:cNvSpPr/>
          <p:nvPr/>
        </p:nvSpPr>
        <p:spPr>
          <a:xfrm>
            <a:off x="185980" y="100613"/>
            <a:ext cx="857443" cy="278920"/>
          </a:xfrm>
          <a:prstGeom prst="rect">
            <a:avLst/>
          </a:prstGeom>
          <a:solidFill>
            <a:srgbClr val="EC6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5430;p81">
            <a:extLst>
              <a:ext uri="{FF2B5EF4-FFF2-40B4-BE49-F238E27FC236}">
                <a16:creationId xmlns:a16="http://schemas.microsoft.com/office/drawing/2014/main" id="{29A7601C-D3A8-D7A4-6781-B1CE63C6D6D6}"/>
              </a:ext>
            </a:extLst>
          </p:cNvPr>
          <p:cNvSpPr txBox="1">
            <a:spLocks/>
          </p:cNvSpPr>
          <p:nvPr/>
        </p:nvSpPr>
        <p:spPr>
          <a:xfrm>
            <a:off x="407097" y="900987"/>
            <a:ext cx="17710421" cy="6185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37150" tIns="68550" rIns="137150" bIns="6855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6608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E66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dirty="0"/>
              <a:t>Work Flow Onboarding Registrasi Merchant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36986-C6E6-E85A-D5CC-27E584E4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98" y="1519586"/>
            <a:ext cx="14272000" cy="80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DC1581-E1EA-14DA-FA3E-01C157A1FD8A}"/>
              </a:ext>
            </a:extLst>
          </p:cNvPr>
          <p:cNvSpPr txBox="1"/>
          <p:nvPr/>
        </p:nvSpPr>
        <p:spPr>
          <a:xfrm>
            <a:off x="14940365" y="3285641"/>
            <a:ext cx="3177153" cy="5632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Doc Registration – phone verification SLA 3HK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Review Approval dan Submit MID TID SLA 4HK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Migrasi</a:t>
            </a:r>
            <a:r>
              <a:rPr lang="en-GB" sz="2400" dirty="0"/>
              <a:t> data dan </a:t>
            </a:r>
            <a:r>
              <a:rPr lang="en-GB" sz="2400" dirty="0" err="1"/>
              <a:t>Preparasi</a:t>
            </a:r>
            <a:r>
              <a:rPr lang="en-GB" sz="2400" dirty="0"/>
              <a:t> EDC SLA 1HK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err="1"/>
              <a:t>Depoyment</a:t>
            </a:r>
            <a:r>
              <a:rPr lang="en-GB" sz="2400" dirty="0"/>
              <a:t> SLA 1-7HK </a:t>
            </a:r>
            <a:r>
              <a:rPr lang="en-GB" sz="2400" dirty="0" err="1"/>
              <a:t>berdasarkan</a:t>
            </a:r>
            <a:r>
              <a:rPr lang="en-GB" sz="2400" dirty="0"/>
              <a:t> Wilayah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BNI </a:t>
            </a:r>
            <a:r>
              <a:rPr lang="en-GB" sz="2400" dirty="0" err="1"/>
              <a:t>melakukan</a:t>
            </a:r>
            <a:r>
              <a:rPr lang="en-GB" sz="2400" dirty="0"/>
              <a:t> </a:t>
            </a:r>
            <a:r>
              <a:rPr lang="en-GB" sz="2400" dirty="0" err="1"/>
              <a:t>aktifitas</a:t>
            </a:r>
            <a:r>
              <a:rPr lang="en-GB" sz="2400" dirty="0"/>
              <a:t> di garis </a:t>
            </a:r>
            <a:r>
              <a:rPr lang="en-GB" sz="2400" dirty="0" err="1"/>
              <a:t>kotak</a:t>
            </a:r>
            <a:r>
              <a:rPr lang="en-GB" sz="2400" dirty="0"/>
              <a:t> </a:t>
            </a:r>
            <a:r>
              <a:rPr lang="en-GB" sz="2400" dirty="0" err="1"/>
              <a:t>putus-putus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06748645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906</Words>
  <Application>Microsoft Office PowerPoint</Application>
  <PresentationFormat>Custom</PresentationFormat>
  <Paragraphs>125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Quattrocento Sans</vt:lpstr>
      <vt:lpstr>Arial</vt:lpstr>
      <vt:lpstr>Calibri</vt:lpstr>
      <vt:lpstr>Raleway</vt:lpstr>
      <vt:lpstr>Lato</vt:lpstr>
      <vt:lpstr>Streamline</vt:lpstr>
      <vt:lpstr>PowerPoint Presentation</vt:lpstr>
      <vt:lpstr>LATAR BELAKANG</vt:lpstr>
      <vt:lpstr>PowerPoint Presentation</vt:lpstr>
      <vt:lpstr>PowerPoint Presentation</vt:lpstr>
      <vt:lpstr>PowerPoint Presentation</vt:lpstr>
      <vt:lpstr>PowerPoint Presentation</vt:lpstr>
      <vt:lpstr>Detail Flow (Slide ini Khusus Diskusi dengan MTI)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Fredi Suwijaya</cp:lastModifiedBy>
  <cp:revision>20</cp:revision>
  <dcterms:modified xsi:type="dcterms:W3CDTF">2023-05-08T08:15:47Z</dcterms:modified>
</cp:coreProperties>
</file>